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4"/>
  </p:notesMasterIdLst>
  <p:sldIdLst>
    <p:sldId id="256" r:id="rId3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9" r:id="rId16"/>
    <p:sldId id="270" r:id="rId17"/>
    <p:sldId id="271" r:id="rId18"/>
    <p:sldId id="272" r:id="rId19"/>
    <p:sldId id="273" r:id="rId20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3" Type="http://schemas.openxmlformats.org/officeDocument/2006/relationships/tableStyles" Target="tableStyles.xml"/><Relationship Id="rId22" Type="http://schemas.openxmlformats.org/officeDocument/2006/relationships/viewProps" Target="viewProps.xml"/><Relationship Id="rId21" Type="http://schemas.openxmlformats.org/officeDocument/2006/relationships/presProps" Target="presProps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tags" Target="../tags/tag9.xml"/><Relationship Id="rId8" Type="http://schemas.openxmlformats.org/officeDocument/2006/relationships/tags" Target="../tags/tag8.xml"/><Relationship Id="rId7" Type="http://schemas.openxmlformats.org/officeDocument/2006/relationships/tags" Target="../tags/tag7.xml"/><Relationship Id="rId6" Type="http://schemas.openxmlformats.org/officeDocument/2006/relationships/tags" Target="../tags/tag6.xml"/><Relationship Id="rId5" Type="http://schemas.openxmlformats.org/officeDocument/2006/relationships/tags" Target="../tags/tag5.xml"/><Relationship Id="rId4" Type="http://schemas.openxmlformats.org/officeDocument/2006/relationships/tags" Target="../tags/tag4.xml"/><Relationship Id="rId3" Type="http://schemas.openxmlformats.org/officeDocument/2006/relationships/tags" Target="../tags/tag3.xml"/><Relationship Id="rId21" Type="http://schemas.openxmlformats.org/officeDocument/2006/relationships/notesSlide" Target="../notesSlides/notesSlide2.xml"/><Relationship Id="rId20" Type="http://schemas.openxmlformats.org/officeDocument/2006/relationships/slideLayout" Target="../slideLayouts/slideLayout1.xml"/><Relationship Id="rId2" Type="http://schemas.openxmlformats.org/officeDocument/2006/relationships/tags" Target="../tags/tag2.xml"/><Relationship Id="rId19" Type="http://schemas.openxmlformats.org/officeDocument/2006/relationships/tags" Target="../tags/tag19.xml"/><Relationship Id="rId18" Type="http://schemas.openxmlformats.org/officeDocument/2006/relationships/tags" Target="../tags/tag18.xml"/><Relationship Id="rId17" Type="http://schemas.openxmlformats.org/officeDocument/2006/relationships/tags" Target="../tags/tag17.xml"/><Relationship Id="rId16" Type="http://schemas.openxmlformats.org/officeDocument/2006/relationships/tags" Target="../tags/tag16.xml"/><Relationship Id="rId15" Type="http://schemas.openxmlformats.org/officeDocument/2006/relationships/tags" Target="../tags/tag15.xml"/><Relationship Id="rId14" Type="http://schemas.openxmlformats.org/officeDocument/2006/relationships/tags" Target="../tags/tag14.xml"/><Relationship Id="rId13" Type="http://schemas.openxmlformats.org/officeDocument/2006/relationships/tags" Target="../tags/tag13.xml"/><Relationship Id="rId12" Type="http://schemas.openxmlformats.org/officeDocument/2006/relationships/tags" Target="../tags/tag12.xml"/><Relationship Id="rId11" Type="http://schemas.openxmlformats.org/officeDocument/2006/relationships/tags" Target="../tags/tag11.xml"/><Relationship Id="rId10" Type="http://schemas.openxmlformats.org/officeDocument/2006/relationships/tags" Target="../tags/tag10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tags" Target="../tags/tag28.xml"/><Relationship Id="rId8" Type="http://schemas.openxmlformats.org/officeDocument/2006/relationships/tags" Target="../tags/tag27.xml"/><Relationship Id="rId7" Type="http://schemas.openxmlformats.org/officeDocument/2006/relationships/tags" Target="../tags/tag26.xml"/><Relationship Id="rId6" Type="http://schemas.openxmlformats.org/officeDocument/2006/relationships/tags" Target="../tags/tag25.xml"/><Relationship Id="rId5" Type="http://schemas.openxmlformats.org/officeDocument/2006/relationships/tags" Target="../tags/tag24.xml"/><Relationship Id="rId4" Type="http://schemas.openxmlformats.org/officeDocument/2006/relationships/tags" Target="../tags/tag23.xml"/><Relationship Id="rId30" Type="http://schemas.openxmlformats.org/officeDocument/2006/relationships/notesSlide" Target="../notesSlides/notesSlide4.xml"/><Relationship Id="rId3" Type="http://schemas.openxmlformats.org/officeDocument/2006/relationships/tags" Target="../tags/tag22.xml"/><Relationship Id="rId29" Type="http://schemas.openxmlformats.org/officeDocument/2006/relationships/slideLayout" Target="../slideLayouts/slideLayout1.xml"/><Relationship Id="rId28" Type="http://schemas.openxmlformats.org/officeDocument/2006/relationships/tags" Target="../tags/tag45.xml"/><Relationship Id="rId27" Type="http://schemas.openxmlformats.org/officeDocument/2006/relationships/tags" Target="../tags/tag44.xml"/><Relationship Id="rId26" Type="http://schemas.openxmlformats.org/officeDocument/2006/relationships/tags" Target="../tags/tag43.xml"/><Relationship Id="rId25" Type="http://schemas.openxmlformats.org/officeDocument/2006/relationships/tags" Target="../tags/tag42.xml"/><Relationship Id="rId24" Type="http://schemas.openxmlformats.org/officeDocument/2006/relationships/tags" Target="../tags/tag41.xml"/><Relationship Id="rId23" Type="http://schemas.openxmlformats.org/officeDocument/2006/relationships/tags" Target="../tags/tag40.xml"/><Relationship Id="rId22" Type="http://schemas.openxmlformats.org/officeDocument/2006/relationships/tags" Target="../tags/tag39.xml"/><Relationship Id="rId21" Type="http://schemas.openxmlformats.org/officeDocument/2006/relationships/tags" Target="../tags/tag38.xml"/><Relationship Id="rId20" Type="http://schemas.openxmlformats.org/officeDocument/2006/relationships/tags" Target="../tags/tag37.xml"/><Relationship Id="rId2" Type="http://schemas.openxmlformats.org/officeDocument/2006/relationships/tags" Target="../tags/tag21.xml"/><Relationship Id="rId19" Type="http://schemas.openxmlformats.org/officeDocument/2006/relationships/tags" Target="../tags/tag36.xml"/><Relationship Id="rId18" Type="http://schemas.openxmlformats.org/officeDocument/2006/relationships/tags" Target="../tags/tag35.xml"/><Relationship Id="rId17" Type="http://schemas.openxmlformats.org/officeDocument/2006/relationships/tags" Target="../tags/tag34.xml"/><Relationship Id="rId16" Type="http://schemas.openxmlformats.org/officeDocument/2006/relationships/slide" Target="slide5.xml"/><Relationship Id="rId15" Type="http://schemas.openxmlformats.org/officeDocument/2006/relationships/tags" Target="../tags/tag33.xml"/><Relationship Id="rId14" Type="http://schemas.openxmlformats.org/officeDocument/2006/relationships/tags" Target="../tags/tag32.xml"/><Relationship Id="rId13" Type="http://schemas.openxmlformats.org/officeDocument/2006/relationships/tags" Target="../tags/tag31.xml"/><Relationship Id="rId12" Type="http://schemas.openxmlformats.org/officeDocument/2006/relationships/tags" Target="../tags/tag30.xml"/><Relationship Id="rId11" Type="http://schemas.openxmlformats.org/officeDocument/2006/relationships/slide" Target="slide6.xml"/><Relationship Id="rId10" Type="http://schemas.openxmlformats.org/officeDocument/2006/relationships/tags" Target="../tags/tag29.xml"/><Relationship Id="rId1" Type="http://schemas.openxmlformats.org/officeDocument/2006/relationships/tags" Target="../tags/tag20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slide" Target="slide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.xml"/><Relationship Id="rId1" Type="http://schemas.openxmlformats.org/officeDocument/2006/relationships/slide" Target="slide4.xml"/></Relationships>
</file>

<file path=ppt/slides/_rels/slide7.xml.rels><?xml version="1.0" encoding="UTF-8" standalone="yes"?>
<Relationships xmlns="http://schemas.openxmlformats.org/package/2006/relationships"><Relationship Id="rId9" Type="http://schemas.openxmlformats.org/officeDocument/2006/relationships/tags" Target="../tags/tag54.xml"/><Relationship Id="rId8" Type="http://schemas.openxmlformats.org/officeDocument/2006/relationships/tags" Target="../tags/tag53.xml"/><Relationship Id="rId7" Type="http://schemas.openxmlformats.org/officeDocument/2006/relationships/tags" Target="../tags/tag52.xml"/><Relationship Id="rId6" Type="http://schemas.openxmlformats.org/officeDocument/2006/relationships/tags" Target="../tags/tag51.xml"/><Relationship Id="rId5" Type="http://schemas.openxmlformats.org/officeDocument/2006/relationships/tags" Target="../tags/tag50.xml"/><Relationship Id="rId4" Type="http://schemas.openxmlformats.org/officeDocument/2006/relationships/tags" Target="../tags/tag49.xml"/><Relationship Id="rId39" Type="http://schemas.openxmlformats.org/officeDocument/2006/relationships/notesSlide" Target="../notesSlides/notesSlide7.xml"/><Relationship Id="rId38" Type="http://schemas.openxmlformats.org/officeDocument/2006/relationships/slideLayout" Target="../slideLayouts/slideLayout1.xml"/><Relationship Id="rId37" Type="http://schemas.openxmlformats.org/officeDocument/2006/relationships/tags" Target="../tags/tag82.xml"/><Relationship Id="rId36" Type="http://schemas.openxmlformats.org/officeDocument/2006/relationships/tags" Target="../tags/tag81.xml"/><Relationship Id="rId35" Type="http://schemas.openxmlformats.org/officeDocument/2006/relationships/tags" Target="../tags/tag80.xml"/><Relationship Id="rId34" Type="http://schemas.openxmlformats.org/officeDocument/2006/relationships/tags" Target="../tags/tag79.xml"/><Relationship Id="rId33" Type="http://schemas.openxmlformats.org/officeDocument/2006/relationships/tags" Target="../tags/tag78.xml"/><Relationship Id="rId32" Type="http://schemas.openxmlformats.org/officeDocument/2006/relationships/tags" Target="../tags/tag77.xml"/><Relationship Id="rId31" Type="http://schemas.openxmlformats.org/officeDocument/2006/relationships/tags" Target="../tags/tag76.xml"/><Relationship Id="rId30" Type="http://schemas.openxmlformats.org/officeDocument/2006/relationships/tags" Target="../tags/tag75.xml"/><Relationship Id="rId3" Type="http://schemas.openxmlformats.org/officeDocument/2006/relationships/tags" Target="../tags/tag48.xml"/><Relationship Id="rId29" Type="http://schemas.openxmlformats.org/officeDocument/2006/relationships/tags" Target="../tags/tag74.xml"/><Relationship Id="rId28" Type="http://schemas.openxmlformats.org/officeDocument/2006/relationships/tags" Target="../tags/tag73.xml"/><Relationship Id="rId27" Type="http://schemas.openxmlformats.org/officeDocument/2006/relationships/tags" Target="../tags/tag72.xml"/><Relationship Id="rId26" Type="http://schemas.openxmlformats.org/officeDocument/2006/relationships/tags" Target="../tags/tag71.xml"/><Relationship Id="rId25" Type="http://schemas.openxmlformats.org/officeDocument/2006/relationships/tags" Target="../tags/tag70.xml"/><Relationship Id="rId24" Type="http://schemas.openxmlformats.org/officeDocument/2006/relationships/tags" Target="../tags/tag69.xml"/><Relationship Id="rId23" Type="http://schemas.openxmlformats.org/officeDocument/2006/relationships/tags" Target="../tags/tag68.xml"/><Relationship Id="rId22" Type="http://schemas.openxmlformats.org/officeDocument/2006/relationships/tags" Target="../tags/tag67.xml"/><Relationship Id="rId21" Type="http://schemas.openxmlformats.org/officeDocument/2006/relationships/tags" Target="../tags/tag66.xml"/><Relationship Id="rId20" Type="http://schemas.openxmlformats.org/officeDocument/2006/relationships/tags" Target="../tags/tag65.xml"/><Relationship Id="rId2" Type="http://schemas.openxmlformats.org/officeDocument/2006/relationships/tags" Target="../tags/tag47.xml"/><Relationship Id="rId19" Type="http://schemas.openxmlformats.org/officeDocument/2006/relationships/tags" Target="../tags/tag64.xml"/><Relationship Id="rId18" Type="http://schemas.openxmlformats.org/officeDocument/2006/relationships/tags" Target="../tags/tag63.xml"/><Relationship Id="rId17" Type="http://schemas.openxmlformats.org/officeDocument/2006/relationships/tags" Target="../tags/tag62.xml"/><Relationship Id="rId16" Type="http://schemas.openxmlformats.org/officeDocument/2006/relationships/tags" Target="../tags/tag61.xml"/><Relationship Id="rId15" Type="http://schemas.openxmlformats.org/officeDocument/2006/relationships/tags" Target="../tags/tag60.xml"/><Relationship Id="rId14" Type="http://schemas.openxmlformats.org/officeDocument/2006/relationships/tags" Target="../tags/tag59.xml"/><Relationship Id="rId13" Type="http://schemas.openxmlformats.org/officeDocument/2006/relationships/tags" Target="../tags/tag58.xml"/><Relationship Id="rId12" Type="http://schemas.openxmlformats.org/officeDocument/2006/relationships/tags" Target="../tags/tag57.xml"/><Relationship Id="rId11" Type="http://schemas.openxmlformats.org/officeDocument/2006/relationships/tags" Target="../tags/tag56.xml"/><Relationship Id="rId10" Type="http://schemas.openxmlformats.org/officeDocument/2006/relationships/tags" Target="../tags/tag55.xml"/><Relationship Id="rId1" Type="http://schemas.openxmlformats.org/officeDocument/2006/relationships/tags" Target="../tags/tag46.xml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tags" Target="../tags/tag91.xml"/><Relationship Id="rId8" Type="http://schemas.openxmlformats.org/officeDocument/2006/relationships/tags" Target="../tags/tag90.xml"/><Relationship Id="rId7" Type="http://schemas.openxmlformats.org/officeDocument/2006/relationships/tags" Target="../tags/tag89.xml"/><Relationship Id="rId6" Type="http://schemas.openxmlformats.org/officeDocument/2006/relationships/tags" Target="../tags/tag88.xml"/><Relationship Id="rId5" Type="http://schemas.openxmlformats.org/officeDocument/2006/relationships/tags" Target="../tags/tag87.xml"/><Relationship Id="rId40" Type="http://schemas.openxmlformats.org/officeDocument/2006/relationships/notesSlide" Target="../notesSlides/notesSlide8.xml"/><Relationship Id="rId4" Type="http://schemas.openxmlformats.org/officeDocument/2006/relationships/tags" Target="../tags/tag86.xml"/><Relationship Id="rId39" Type="http://schemas.openxmlformats.org/officeDocument/2006/relationships/slideLayout" Target="../slideLayouts/slideLayout1.xml"/><Relationship Id="rId38" Type="http://schemas.openxmlformats.org/officeDocument/2006/relationships/tags" Target="../tags/tag120.xml"/><Relationship Id="rId37" Type="http://schemas.openxmlformats.org/officeDocument/2006/relationships/tags" Target="../tags/tag119.xml"/><Relationship Id="rId36" Type="http://schemas.openxmlformats.org/officeDocument/2006/relationships/tags" Target="../tags/tag118.xml"/><Relationship Id="rId35" Type="http://schemas.openxmlformats.org/officeDocument/2006/relationships/tags" Target="../tags/tag117.xml"/><Relationship Id="rId34" Type="http://schemas.openxmlformats.org/officeDocument/2006/relationships/tags" Target="../tags/tag116.xml"/><Relationship Id="rId33" Type="http://schemas.openxmlformats.org/officeDocument/2006/relationships/tags" Target="../tags/tag115.xml"/><Relationship Id="rId32" Type="http://schemas.openxmlformats.org/officeDocument/2006/relationships/tags" Target="../tags/tag114.xml"/><Relationship Id="rId31" Type="http://schemas.openxmlformats.org/officeDocument/2006/relationships/tags" Target="../tags/tag113.xml"/><Relationship Id="rId30" Type="http://schemas.openxmlformats.org/officeDocument/2006/relationships/tags" Target="../tags/tag112.xml"/><Relationship Id="rId3" Type="http://schemas.openxmlformats.org/officeDocument/2006/relationships/tags" Target="../tags/tag85.xml"/><Relationship Id="rId29" Type="http://schemas.openxmlformats.org/officeDocument/2006/relationships/tags" Target="../tags/tag111.xml"/><Relationship Id="rId28" Type="http://schemas.openxmlformats.org/officeDocument/2006/relationships/tags" Target="../tags/tag110.xml"/><Relationship Id="rId27" Type="http://schemas.openxmlformats.org/officeDocument/2006/relationships/tags" Target="../tags/tag109.xml"/><Relationship Id="rId26" Type="http://schemas.openxmlformats.org/officeDocument/2006/relationships/tags" Target="../tags/tag108.xml"/><Relationship Id="rId25" Type="http://schemas.openxmlformats.org/officeDocument/2006/relationships/tags" Target="../tags/tag107.xml"/><Relationship Id="rId24" Type="http://schemas.openxmlformats.org/officeDocument/2006/relationships/tags" Target="../tags/tag106.xml"/><Relationship Id="rId23" Type="http://schemas.openxmlformats.org/officeDocument/2006/relationships/tags" Target="../tags/tag105.xml"/><Relationship Id="rId22" Type="http://schemas.openxmlformats.org/officeDocument/2006/relationships/tags" Target="../tags/tag104.xml"/><Relationship Id="rId21" Type="http://schemas.openxmlformats.org/officeDocument/2006/relationships/tags" Target="../tags/tag103.xml"/><Relationship Id="rId20" Type="http://schemas.openxmlformats.org/officeDocument/2006/relationships/tags" Target="../tags/tag102.xml"/><Relationship Id="rId2" Type="http://schemas.openxmlformats.org/officeDocument/2006/relationships/tags" Target="../tags/tag84.xml"/><Relationship Id="rId19" Type="http://schemas.openxmlformats.org/officeDocument/2006/relationships/tags" Target="../tags/tag101.xml"/><Relationship Id="rId18" Type="http://schemas.openxmlformats.org/officeDocument/2006/relationships/tags" Target="../tags/tag100.xml"/><Relationship Id="rId17" Type="http://schemas.openxmlformats.org/officeDocument/2006/relationships/tags" Target="../tags/tag99.xml"/><Relationship Id="rId16" Type="http://schemas.openxmlformats.org/officeDocument/2006/relationships/tags" Target="../tags/tag98.xml"/><Relationship Id="rId15" Type="http://schemas.openxmlformats.org/officeDocument/2006/relationships/tags" Target="../tags/tag97.xml"/><Relationship Id="rId14" Type="http://schemas.openxmlformats.org/officeDocument/2006/relationships/tags" Target="../tags/tag96.xml"/><Relationship Id="rId13" Type="http://schemas.openxmlformats.org/officeDocument/2006/relationships/tags" Target="../tags/tag95.xml"/><Relationship Id="rId12" Type="http://schemas.openxmlformats.org/officeDocument/2006/relationships/tags" Target="../tags/tag94.xml"/><Relationship Id="rId11" Type="http://schemas.openxmlformats.org/officeDocument/2006/relationships/tags" Target="../tags/tag93.xml"/><Relationship Id="rId10" Type="http://schemas.openxmlformats.org/officeDocument/2006/relationships/tags" Target="../tags/tag92.xml"/><Relationship Id="rId1" Type="http://schemas.openxmlformats.org/officeDocument/2006/relationships/tags" Target="../tags/tag83.xml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9.xml"/><Relationship Id="rId3" Type="http://schemas.openxmlformats.org/officeDocument/2006/relationships/slideLayout" Target="../slideLayouts/slideLayout1.xml"/><Relationship Id="rId2" Type="http://schemas.openxmlformats.org/officeDocument/2006/relationships/slide" Target="slide11.xml"/><Relationship Id="rId1" Type="http://schemas.openxmlformats.org/officeDocument/2006/relationships/slide" Target="slide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.xml"/><Relationship Id="rId1" Type="http://schemas.openxmlformats.org/officeDocument/2006/relationships/slide" Target="slide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.xml"/><Relationship Id="rId1" Type="http://schemas.openxmlformats.org/officeDocument/2006/relationships/slide" Target="slide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3.xml"/><Relationship Id="rId3" Type="http://schemas.openxmlformats.org/officeDocument/2006/relationships/slideLayout" Target="../slideLayouts/slideLayout1.xml"/><Relationship Id="rId2" Type="http://schemas.openxmlformats.org/officeDocument/2006/relationships/slide" Target="slide14.xml"/><Relationship Id="rId1" Type="http://schemas.openxmlformats.org/officeDocument/2006/relationships/slide" Target="slide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.xml"/><Relationship Id="rId1" Type="http://schemas.openxmlformats.org/officeDocument/2006/relationships/slide" Target="slide1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1.xml"/><Relationship Id="rId1" Type="http://schemas.openxmlformats.org/officeDocument/2006/relationships/slide" Target="slide13.xml"/></Relationships>
</file>

<file path=ppt/slides/_rels/slide16.xml.rels><?xml version="1.0" encoding="UTF-8" standalone="yes"?>
<Relationships xmlns="http://schemas.openxmlformats.org/package/2006/relationships"><Relationship Id="rId9" Type="http://schemas.openxmlformats.org/officeDocument/2006/relationships/tags" Target="../tags/tag129.xml"/><Relationship Id="rId8" Type="http://schemas.openxmlformats.org/officeDocument/2006/relationships/tags" Target="../tags/tag128.xml"/><Relationship Id="rId7" Type="http://schemas.openxmlformats.org/officeDocument/2006/relationships/tags" Target="../tags/tag127.xml"/><Relationship Id="rId6" Type="http://schemas.openxmlformats.org/officeDocument/2006/relationships/tags" Target="../tags/tag126.xml"/><Relationship Id="rId5" Type="http://schemas.openxmlformats.org/officeDocument/2006/relationships/tags" Target="../tags/tag125.xml"/><Relationship Id="rId4" Type="http://schemas.openxmlformats.org/officeDocument/2006/relationships/tags" Target="../tags/tag124.xml"/><Relationship Id="rId3" Type="http://schemas.openxmlformats.org/officeDocument/2006/relationships/tags" Target="../tags/tag123.xml"/><Relationship Id="rId24" Type="http://schemas.openxmlformats.org/officeDocument/2006/relationships/notesSlide" Target="../notesSlides/notesSlide16.xml"/><Relationship Id="rId23" Type="http://schemas.openxmlformats.org/officeDocument/2006/relationships/slideLayout" Target="../slideLayouts/slideLayout1.xml"/><Relationship Id="rId22" Type="http://schemas.openxmlformats.org/officeDocument/2006/relationships/tags" Target="../tags/tag142.xml"/><Relationship Id="rId21" Type="http://schemas.openxmlformats.org/officeDocument/2006/relationships/tags" Target="../tags/tag141.xml"/><Relationship Id="rId20" Type="http://schemas.openxmlformats.org/officeDocument/2006/relationships/tags" Target="../tags/tag140.xml"/><Relationship Id="rId2" Type="http://schemas.openxmlformats.org/officeDocument/2006/relationships/tags" Target="../tags/tag122.xml"/><Relationship Id="rId19" Type="http://schemas.openxmlformats.org/officeDocument/2006/relationships/tags" Target="../tags/tag139.xml"/><Relationship Id="rId18" Type="http://schemas.openxmlformats.org/officeDocument/2006/relationships/tags" Target="../tags/tag138.xml"/><Relationship Id="rId17" Type="http://schemas.openxmlformats.org/officeDocument/2006/relationships/tags" Target="../tags/tag137.xml"/><Relationship Id="rId16" Type="http://schemas.openxmlformats.org/officeDocument/2006/relationships/tags" Target="../tags/tag136.xml"/><Relationship Id="rId15" Type="http://schemas.openxmlformats.org/officeDocument/2006/relationships/tags" Target="../tags/tag135.xml"/><Relationship Id="rId14" Type="http://schemas.openxmlformats.org/officeDocument/2006/relationships/tags" Target="../tags/tag134.xml"/><Relationship Id="rId13" Type="http://schemas.openxmlformats.org/officeDocument/2006/relationships/tags" Target="../tags/tag133.xml"/><Relationship Id="rId12" Type="http://schemas.openxmlformats.org/officeDocument/2006/relationships/tags" Target="../tags/tag132.xml"/><Relationship Id="rId11" Type="http://schemas.openxmlformats.org/officeDocument/2006/relationships/tags" Target="../tags/tag131.xml"/><Relationship Id="rId10" Type="http://schemas.openxmlformats.org/officeDocument/2006/relationships/tags" Target="../tags/tag130.xml"/><Relationship Id="rId1" Type="http://schemas.openxmlformats.org/officeDocument/2006/relationships/tags" Target="../tags/tag12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1.xml"/><Relationship Id="rId1" Type="http://schemas.openxmlformats.org/officeDocument/2006/relationships/slide" Target="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10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11673085" y="3905368"/>
            <a:ext cx="43046" cy="43046"/>
          </a:xfrm>
          <a:prstGeom prst="ellipse">
            <a:avLst/>
          </a:prstGeom>
          <a:solidFill>
            <a:srgbClr val="FFFFFF">
              <a:alpha val="37771"/>
            </a:srgbClr>
          </a:solidFill>
        </p:spPr>
      </p:sp>
      <p:sp>
        <p:nvSpPr>
          <p:cNvPr id="3" name="Shape 1"/>
          <p:cNvSpPr/>
          <p:nvPr/>
        </p:nvSpPr>
        <p:spPr>
          <a:xfrm>
            <a:off x="9730836" y="3440524"/>
            <a:ext cx="29188" cy="29188"/>
          </a:xfrm>
          <a:prstGeom prst="ellipse">
            <a:avLst/>
          </a:prstGeom>
          <a:solidFill>
            <a:srgbClr val="FFFFFF">
              <a:alpha val="22850"/>
            </a:srgbClr>
          </a:solidFill>
        </p:spPr>
      </p:sp>
      <p:sp>
        <p:nvSpPr>
          <p:cNvPr id="4" name="Shape 2"/>
          <p:cNvSpPr/>
          <p:nvPr/>
        </p:nvSpPr>
        <p:spPr>
          <a:xfrm>
            <a:off x="10898526" y="3624792"/>
            <a:ext cx="26261" cy="26261"/>
          </a:xfrm>
          <a:prstGeom prst="ellipse">
            <a:avLst/>
          </a:prstGeom>
          <a:solidFill>
            <a:srgbClr val="FFFFFF">
              <a:alpha val="35810"/>
            </a:srgbClr>
          </a:solidFill>
        </p:spPr>
      </p:sp>
      <p:sp>
        <p:nvSpPr>
          <p:cNvPr id="5" name="Shape 3"/>
          <p:cNvSpPr/>
          <p:nvPr/>
        </p:nvSpPr>
        <p:spPr>
          <a:xfrm>
            <a:off x="3288164" y="2087504"/>
            <a:ext cx="29130" cy="29130"/>
          </a:xfrm>
          <a:prstGeom prst="ellipse">
            <a:avLst/>
          </a:prstGeom>
          <a:solidFill>
            <a:srgbClr val="FFFFFF">
              <a:alpha val="20478"/>
            </a:srgbClr>
          </a:solidFill>
        </p:spPr>
      </p:sp>
      <p:sp>
        <p:nvSpPr>
          <p:cNvPr id="6" name="Shape 4"/>
          <p:cNvSpPr/>
          <p:nvPr/>
        </p:nvSpPr>
        <p:spPr>
          <a:xfrm>
            <a:off x="5709861" y="1537994"/>
            <a:ext cx="20803" cy="20803"/>
          </a:xfrm>
          <a:prstGeom prst="ellipse">
            <a:avLst/>
          </a:prstGeom>
          <a:solidFill>
            <a:srgbClr val="FFFFFF">
              <a:alpha val="41051"/>
            </a:srgbClr>
          </a:solidFill>
        </p:spPr>
      </p:sp>
      <p:sp>
        <p:nvSpPr>
          <p:cNvPr id="7" name="Shape 5"/>
          <p:cNvSpPr/>
          <p:nvPr/>
        </p:nvSpPr>
        <p:spPr>
          <a:xfrm>
            <a:off x="5372742" y="6717594"/>
            <a:ext cx="43559" cy="43559"/>
          </a:xfrm>
          <a:prstGeom prst="ellipse">
            <a:avLst/>
          </a:prstGeom>
          <a:solidFill>
            <a:srgbClr val="FFFFFF">
              <a:alpha val="34875"/>
            </a:srgbClr>
          </a:solidFill>
        </p:spPr>
      </p:sp>
      <p:sp>
        <p:nvSpPr>
          <p:cNvPr id="8" name="Shape 6"/>
          <p:cNvSpPr/>
          <p:nvPr/>
        </p:nvSpPr>
        <p:spPr>
          <a:xfrm>
            <a:off x="1223441" y="5349640"/>
            <a:ext cx="35364" cy="35364"/>
          </a:xfrm>
          <a:prstGeom prst="ellipse">
            <a:avLst/>
          </a:prstGeom>
          <a:solidFill>
            <a:srgbClr val="FFFFFF">
              <a:alpha val="23555"/>
            </a:srgbClr>
          </a:solidFill>
        </p:spPr>
      </p:sp>
      <p:sp>
        <p:nvSpPr>
          <p:cNvPr id="9" name="Shape 7"/>
          <p:cNvSpPr/>
          <p:nvPr/>
        </p:nvSpPr>
        <p:spPr>
          <a:xfrm>
            <a:off x="6654756" y="1667463"/>
            <a:ext cx="39681" cy="39681"/>
          </a:xfrm>
          <a:prstGeom prst="ellipse">
            <a:avLst/>
          </a:prstGeom>
          <a:solidFill>
            <a:srgbClr val="FFFFFF">
              <a:alpha val="32400"/>
            </a:srgbClr>
          </a:solidFill>
        </p:spPr>
      </p:sp>
      <p:sp>
        <p:nvSpPr>
          <p:cNvPr id="10" name="Shape 8"/>
          <p:cNvSpPr/>
          <p:nvPr/>
        </p:nvSpPr>
        <p:spPr>
          <a:xfrm>
            <a:off x="11584468" y="6508397"/>
            <a:ext cx="20555" cy="20555"/>
          </a:xfrm>
          <a:prstGeom prst="ellipse">
            <a:avLst/>
          </a:prstGeom>
          <a:solidFill>
            <a:srgbClr val="FFFFFF">
              <a:alpha val="43199"/>
            </a:srgbClr>
          </a:solidFill>
        </p:spPr>
      </p:sp>
      <p:sp>
        <p:nvSpPr>
          <p:cNvPr id="11" name="Shape 9"/>
          <p:cNvSpPr/>
          <p:nvPr/>
        </p:nvSpPr>
        <p:spPr>
          <a:xfrm>
            <a:off x="1415931" y="4547776"/>
            <a:ext cx="19077" cy="19077"/>
          </a:xfrm>
          <a:prstGeom prst="ellipse">
            <a:avLst/>
          </a:prstGeom>
          <a:solidFill>
            <a:srgbClr val="FFFFFF">
              <a:alpha val="30336"/>
            </a:srgbClr>
          </a:solidFill>
        </p:spPr>
      </p:sp>
      <p:sp>
        <p:nvSpPr>
          <p:cNvPr id="12" name="Shape 10"/>
          <p:cNvSpPr/>
          <p:nvPr/>
        </p:nvSpPr>
        <p:spPr>
          <a:xfrm>
            <a:off x="8502536" y="1542932"/>
            <a:ext cx="43150" cy="43150"/>
          </a:xfrm>
          <a:prstGeom prst="ellipse">
            <a:avLst/>
          </a:prstGeom>
          <a:solidFill>
            <a:srgbClr val="FFFFFF">
              <a:alpha val="30230"/>
            </a:srgbClr>
          </a:solidFill>
        </p:spPr>
      </p:sp>
      <p:sp>
        <p:nvSpPr>
          <p:cNvPr id="13" name="Shape 11"/>
          <p:cNvSpPr/>
          <p:nvPr/>
        </p:nvSpPr>
        <p:spPr>
          <a:xfrm>
            <a:off x="1092815" y="711200"/>
            <a:ext cx="42594" cy="42594"/>
          </a:xfrm>
          <a:prstGeom prst="ellipse">
            <a:avLst/>
          </a:prstGeom>
          <a:solidFill>
            <a:srgbClr val="FFFFFF">
              <a:alpha val="44116"/>
            </a:srgbClr>
          </a:solidFill>
        </p:spPr>
      </p:sp>
      <p:sp>
        <p:nvSpPr>
          <p:cNvPr id="14" name="Shape 12"/>
          <p:cNvSpPr/>
          <p:nvPr/>
        </p:nvSpPr>
        <p:spPr>
          <a:xfrm>
            <a:off x="11991603" y="4253912"/>
            <a:ext cx="33609" cy="33609"/>
          </a:xfrm>
          <a:prstGeom prst="ellipse">
            <a:avLst/>
          </a:prstGeom>
          <a:solidFill>
            <a:srgbClr val="FFFFFF">
              <a:alpha val="24154"/>
            </a:srgbClr>
          </a:solidFill>
        </p:spPr>
      </p:sp>
      <p:sp>
        <p:nvSpPr>
          <p:cNvPr id="15" name="Shape 13"/>
          <p:cNvSpPr/>
          <p:nvPr/>
        </p:nvSpPr>
        <p:spPr>
          <a:xfrm>
            <a:off x="7190217" y="5736402"/>
            <a:ext cx="20541" cy="20541"/>
          </a:xfrm>
          <a:prstGeom prst="ellipse">
            <a:avLst/>
          </a:prstGeom>
          <a:solidFill>
            <a:srgbClr val="FFFFFF">
              <a:alpha val="42876"/>
            </a:srgbClr>
          </a:solidFill>
        </p:spPr>
      </p:sp>
      <p:sp>
        <p:nvSpPr>
          <p:cNvPr id="16" name="Shape 14"/>
          <p:cNvSpPr/>
          <p:nvPr/>
        </p:nvSpPr>
        <p:spPr>
          <a:xfrm>
            <a:off x="6401656" y="756003"/>
            <a:ext cx="35000" cy="35000"/>
          </a:xfrm>
          <a:prstGeom prst="ellipse">
            <a:avLst/>
          </a:prstGeom>
          <a:solidFill>
            <a:srgbClr val="FFFFFF">
              <a:alpha val="20959"/>
            </a:srgbClr>
          </a:solidFill>
        </p:spPr>
      </p:sp>
      <p:sp>
        <p:nvSpPr>
          <p:cNvPr id="17" name="Shape 15"/>
          <p:cNvSpPr/>
          <p:nvPr/>
        </p:nvSpPr>
        <p:spPr>
          <a:xfrm>
            <a:off x="4509567" y="2182048"/>
            <a:ext cx="36288" cy="36288"/>
          </a:xfrm>
          <a:prstGeom prst="ellipse">
            <a:avLst/>
          </a:prstGeom>
          <a:solidFill>
            <a:srgbClr val="FFFFFF">
              <a:alpha val="38343"/>
            </a:srgbClr>
          </a:solidFill>
        </p:spPr>
      </p:sp>
      <p:sp>
        <p:nvSpPr>
          <p:cNvPr id="18" name="Shape 16"/>
          <p:cNvSpPr/>
          <p:nvPr/>
        </p:nvSpPr>
        <p:spPr>
          <a:xfrm>
            <a:off x="10843768" y="5103871"/>
            <a:ext cx="25195" cy="25195"/>
          </a:xfrm>
          <a:prstGeom prst="ellipse">
            <a:avLst/>
          </a:prstGeom>
          <a:solidFill>
            <a:srgbClr val="FFFFFF">
              <a:alpha val="28669"/>
            </a:srgbClr>
          </a:solidFill>
        </p:spPr>
      </p:sp>
      <p:sp>
        <p:nvSpPr>
          <p:cNvPr id="19" name="Shape 17"/>
          <p:cNvSpPr/>
          <p:nvPr/>
        </p:nvSpPr>
        <p:spPr>
          <a:xfrm>
            <a:off x="11259053" y="4356806"/>
            <a:ext cx="19108" cy="19108"/>
          </a:xfrm>
          <a:prstGeom prst="ellipse">
            <a:avLst/>
          </a:prstGeom>
          <a:solidFill>
            <a:srgbClr val="FFFFFF">
              <a:alpha val="32061"/>
            </a:srgbClr>
          </a:solidFill>
        </p:spPr>
      </p:sp>
      <p:sp>
        <p:nvSpPr>
          <p:cNvPr id="20" name="Shape 18"/>
          <p:cNvSpPr/>
          <p:nvPr/>
        </p:nvSpPr>
        <p:spPr>
          <a:xfrm>
            <a:off x="11473698" y="2904184"/>
            <a:ext cx="48449" cy="48449"/>
          </a:xfrm>
          <a:prstGeom prst="ellipse">
            <a:avLst/>
          </a:prstGeom>
          <a:solidFill>
            <a:srgbClr val="FFFFFF">
              <a:alpha val="31235"/>
            </a:srgbClr>
          </a:solidFill>
        </p:spPr>
      </p:sp>
      <p:sp>
        <p:nvSpPr>
          <p:cNvPr id="21" name="Shape 19"/>
          <p:cNvSpPr/>
          <p:nvPr/>
        </p:nvSpPr>
        <p:spPr>
          <a:xfrm>
            <a:off x="3211252" y="4217341"/>
            <a:ext cx="46444" cy="46444"/>
          </a:xfrm>
          <a:prstGeom prst="ellipse">
            <a:avLst/>
          </a:prstGeom>
          <a:solidFill>
            <a:srgbClr val="FFFFFF">
              <a:alpha val="20944"/>
            </a:srgbClr>
          </a:solidFill>
        </p:spPr>
      </p:sp>
      <p:sp>
        <p:nvSpPr>
          <p:cNvPr id="22" name="Shape 20"/>
          <p:cNvSpPr/>
          <p:nvPr/>
        </p:nvSpPr>
        <p:spPr>
          <a:xfrm>
            <a:off x="11602024" y="2369608"/>
            <a:ext cx="48259" cy="48259"/>
          </a:xfrm>
          <a:prstGeom prst="ellipse">
            <a:avLst/>
          </a:prstGeom>
          <a:solidFill>
            <a:srgbClr val="FFFFFF">
              <a:alpha val="35756"/>
            </a:srgbClr>
          </a:solidFill>
        </p:spPr>
      </p:sp>
      <p:sp>
        <p:nvSpPr>
          <p:cNvPr id="23" name="Shape 21"/>
          <p:cNvSpPr/>
          <p:nvPr/>
        </p:nvSpPr>
        <p:spPr>
          <a:xfrm>
            <a:off x="4443105" y="4134320"/>
            <a:ext cx="27421" cy="27421"/>
          </a:xfrm>
          <a:prstGeom prst="ellipse">
            <a:avLst/>
          </a:prstGeom>
          <a:solidFill>
            <a:srgbClr val="FFFFFF">
              <a:alpha val="36164"/>
            </a:srgbClr>
          </a:solidFill>
        </p:spPr>
      </p:sp>
      <p:sp>
        <p:nvSpPr>
          <p:cNvPr id="24" name="Shape 22"/>
          <p:cNvSpPr/>
          <p:nvPr/>
        </p:nvSpPr>
        <p:spPr>
          <a:xfrm>
            <a:off x="4607589" y="790810"/>
            <a:ext cx="41616" cy="41616"/>
          </a:xfrm>
          <a:prstGeom prst="ellipse">
            <a:avLst/>
          </a:prstGeom>
          <a:solidFill>
            <a:srgbClr val="FFFFFF">
              <a:alpha val="28034"/>
            </a:srgbClr>
          </a:solidFill>
        </p:spPr>
      </p:sp>
      <p:sp>
        <p:nvSpPr>
          <p:cNvPr id="25" name="Shape 23"/>
          <p:cNvSpPr/>
          <p:nvPr/>
        </p:nvSpPr>
        <p:spPr>
          <a:xfrm>
            <a:off x="3367585" y="6224411"/>
            <a:ext cx="47777" cy="47777"/>
          </a:xfrm>
          <a:prstGeom prst="ellipse">
            <a:avLst/>
          </a:prstGeom>
          <a:solidFill>
            <a:srgbClr val="FFFFFF">
              <a:alpha val="40377"/>
            </a:srgbClr>
          </a:solidFill>
        </p:spPr>
      </p:sp>
      <p:sp>
        <p:nvSpPr>
          <p:cNvPr id="26" name="Shape 24"/>
          <p:cNvSpPr/>
          <p:nvPr/>
        </p:nvSpPr>
        <p:spPr>
          <a:xfrm>
            <a:off x="3732710" y="3586456"/>
            <a:ext cx="26543" cy="26543"/>
          </a:xfrm>
          <a:prstGeom prst="ellipse">
            <a:avLst/>
          </a:prstGeom>
          <a:solidFill>
            <a:srgbClr val="FFFFFF">
              <a:alpha val="36464"/>
            </a:srgbClr>
          </a:solidFill>
        </p:spPr>
      </p:sp>
      <p:sp>
        <p:nvSpPr>
          <p:cNvPr id="27" name="Shape 25"/>
          <p:cNvSpPr/>
          <p:nvPr/>
        </p:nvSpPr>
        <p:spPr>
          <a:xfrm>
            <a:off x="10969796" y="6254280"/>
            <a:ext cx="32046" cy="32046"/>
          </a:xfrm>
          <a:prstGeom prst="ellipse">
            <a:avLst/>
          </a:prstGeom>
          <a:solidFill>
            <a:srgbClr val="FFFFFF">
              <a:alpha val="33272"/>
            </a:srgbClr>
          </a:solidFill>
        </p:spPr>
      </p:sp>
      <p:sp>
        <p:nvSpPr>
          <p:cNvPr id="28" name="Shape 26"/>
          <p:cNvSpPr/>
          <p:nvPr/>
        </p:nvSpPr>
        <p:spPr>
          <a:xfrm>
            <a:off x="6870654" y="6777214"/>
            <a:ext cx="38997" cy="38997"/>
          </a:xfrm>
          <a:prstGeom prst="ellipse">
            <a:avLst/>
          </a:prstGeom>
          <a:solidFill>
            <a:srgbClr val="FFFFFF">
              <a:alpha val="29256"/>
            </a:srgbClr>
          </a:solidFill>
        </p:spPr>
      </p:sp>
      <p:sp>
        <p:nvSpPr>
          <p:cNvPr id="29" name="Shape 27"/>
          <p:cNvSpPr/>
          <p:nvPr/>
        </p:nvSpPr>
        <p:spPr>
          <a:xfrm>
            <a:off x="5279528" y="5832593"/>
            <a:ext cx="35148" cy="35148"/>
          </a:xfrm>
          <a:prstGeom prst="ellipse">
            <a:avLst/>
          </a:prstGeom>
          <a:solidFill>
            <a:srgbClr val="FFFFFF">
              <a:alpha val="40467"/>
            </a:srgbClr>
          </a:solidFill>
        </p:spPr>
      </p:sp>
      <p:sp>
        <p:nvSpPr>
          <p:cNvPr id="30" name="Shape 28"/>
          <p:cNvSpPr/>
          <p:nvPr/>
        </p:nvSpPr>
        <p:spPr>
          <a:xfrm>
            <a:off x="6045935" y="4605749"/>
            <a:ext cx="39070" cy="39070"/>
          </a:xfrm>
          <a:prstGeom prst="ellipse">
            <a:avLst/>
          </a:prstGeom>
          <a:solidFill>
            <a:srgbClr val="FFFFFF">
              <a:alpha val="44991"/>
            </a:srgbClr>
          </a:solidFill>
        </p:spPr>
      </p:sp>
      <p:sp>
        <p:nvSpPr>
          <p:cNvPr id="31" name="Shape 29"/>
          <p:cNvSpPr/>
          <p:nvPr/>
        </p:nvSpPr>
        <p:spPr>
          <a:xfrm>
            <a:off x="5859297" y="1742017"/>
            <a:ext cx="43256" cy="43256"/>
          </a:xfrm>
          <a:prstGeom prst="ellipse">
            <a:avLst/>
          </a:prstGeom>
          <a:solidFill>
            <a:srgbClr val="FFFFFF">
              <a:alpha val="35729"/>
            </a:srgbClr>
          </a:solidFill>
        </p:spPr>
      </p:sp>
      <p:sp>
        <p:nvSpPr>
          <p:cNvPr id="32" name="Shape 30"/>
          <p:cNvSpPr/>
          <p:nvPr/>
        </p:nvSpPr>
        <p:spPr>
          <a:xfrm>
            <a:off x="5020575" y="1728729"/>
            <a:ext cx="42568" cy="42568"/>
          </a:xfrm>
          <a:prstGeom prst="ellipse">
            <a:avLst/>
          </a:prstGeom>
          <a:solidFill>
            <a:srgbClr val="FFFFFF">
              <a:alpha val="31508"/>
            </a:srgbClr>
          </a:solidFill>
        </p:spPr>
      </p:sp>
      <p:sp>
        <p:nvSpPr>
          <p:cNvPr id="33" name="Shape 31"/>
          <p:cNvSpPr/>
          <p:nvPr/>
        </p:nvSpPr>
        <p:spPr>
          <a:xfrm>
            <a:off x="10150929" y="417219"/>
            <a:ext cx="20018" cy="20018"/>
          </a:xfrm>
          <a:prstGeom prst="ellipse">
            <a:avLst/>
          </a:prstGeom>
          <a:solidFill>
            <a:srgbClr val="FFFFFF">
              <a:alpha val="21525"/>
            </a:srgbClr>
          </a:solidFill>
        </p:spPr>
      </p:sp>
      <p:sp>
        <p:nvSpPr>
          <p:cNvPr id="34" name="Shape 32"/>
          <p:cNvSpPr/>
          <p:nvPr/>
        </p:nvSpPr>
        <p:spPr>
          <a:xfrm>
            <a:off x="8459482" y="2548819"/>
            <a:ext cx="49886" cy="49886"/>
          </a:xfrm>
          <a:prstGeom prst="ellipse">
            <a:avLst/>
          </a:prstGeom>
          <a:solidFill>
            <a:srgbClr val="FFFFFF">
              <a:alpha val="43127"/>
            </a:srgbClr>
          </a:solidFill>
        </p:spPr>
      </p:sp>
      <p:sp>
        <p:nvSpPr>
          <p:cNvPr id="35" name="Shape 33"/>
          <p:cNvSpPr/>
          <p:nvPr/>
        </p:nvSpPr>
        <p:spPr>
          <a:xfrm>
            <a:off x="11081820" y="2704865"/>
            <a:ext cx="38135" cy="38135"/>
          </a:xfrm>
          <a:prstGeom prst="ellipse">
            <a:avLst/>
          </a:prstGeom>
          <a:solidFill>
            <a:srgbClr val="FFFFFF">
              <a:alpha val="42919"/>
            </a:srgbClr>
          </a:solidFill>
        </p:spPr>
      </p:sp>
      <p:sp>
        <p:nvSpPr>
          <p:cNvPr id="36" name="Shape 34"/>
          <p:cNvSpPr/>
          <p:nvPr/>
        </p:nvSpPr>
        <p:spPr>
          <a:xfrm>
            <a:off x="7032839" y="5118688"/>
            <a:ext cx="28228" cy="28228"/>
          </a:xfrm>
          <a:prstGeom prst="ellipse">
            <a:avLst/>
          </a:prstGeom>
          <a:solidFill>
            <a:srgbClr val="FFFFFF">
              <a:alpha val="21208"/>
            </a:srgbClr>
          </a:solidFill>
        </p:spPr>
      </p:sp>
      <p:sp>
        <p:nvSpPr>
          <p:cNvPr id="37" name="Shape 35"/>
          <p:cNvSpPr/>
          <p:nvPr/>
        </p:nvSpPr>
        <p:spPr>
          <a:xfrm>
            <a:off x="10608223" y="53622"/>
            <a:ext cx="48218" cy="48218"/>
          </a:xfrm>
          <a:prstGeom prst="ellipse">
            <a:avLst/>
          </a:prstGeom>
          <a:solidFill>
            <a:srgbClr val="FFFFFF">
              <a:alpha val="34785"/>
            </a:srgbClr>
          </a:solidFill>
        </p:spPr>
      </p:sp>
      <p:sp>
        <p:nvSpPr>
          <p:cNvPr id="38" name="Shape 36"/>
          <p:cNvSpPr/>
          <p:nvPr/>
        </p:nvSpPr>
        <p:spPr>
          <a:xfrm>
            <a:off x="7211326" y="6475001"/>
            <a:ext cx="43184" cy="43184"/>
          </a:xfrm>
          <a:prstGeom prst="ellipse">
            <a:avLst/>
          </a:prstGeom>
          <a:solidFill>
            <a:srgbClr val="FFFFFF">
              <a:alpha val="33033"/>
            </a:srgbClr>
          </a:solidFill>
        </p:spPr>
      </p:sp>
      <p:sp>
        <p:nvSpPr>
          <p:cNvPr id="39" name="Shape 37"/>
          <p:cNvSpPr/>
          <p:nvPr/>
        </p:nvSpPr>
        <p:spPr>
          <a:xfrm>
            <a:off x="4817635" y="2708157"/>
            <a:ext cx="21029" cy="21029"/>
          </a:xfrm>
          <a:prstGeom prst="ellipse">
            <a:avLst/>
          </a:prstGeom>
          <a:solidFill>
            <a:srgbClr val="FFFFFF">
              <a:alpha val="27372"/>
            </a:srgbClr>
          </a:solidFill>
        </p:spPr>
      </p:sp>
      <p:sp>
        <p:nvSpPr>
          <p:cNvPr id="40" name="Shape 38"/>
          <p:cNvSpPr/>
          <p:nvPr/>
        </p:nvSpPr>
        <p:spPr>
          <a:xfrm>
            <a:off x="8242538" y="5686425"/>
            <a:ext cx="27585" cy="27585"/>
          </a:xfrm>
          <a:prstGeom prst="ellipse">
            <a:avLst/>
          </a:prstGeom>
          <a:solidFill>
            <a:srgbClr val="FFFFFF">
              <a:alpha val="44035"/>
            </a:srgbClr>
          </a:solidFill>
        </p:spPr>
      </p:sp>
      <p:sp>
        <p:nvSpPr>
          <p:cNvPr id="41" name="Shape 39"/>
          <p:cNvSpPr/>
          <p:nvPr/>
        </p:nvSpPr>
        <p:spPr>
          <a:xfrm>
            <a:off x="1535062" y="3895137"/>
            <a:ext cx="47048" cy="47048"/>
          </a:xfrm>
          <a:prstGeom prst="ellipse">
            <a:avLst/>
          </a:prstGeom>
          <a:solidFill>
            <a:srgbClr val="FFFFFF">
              <a:alpha val="35185"/>
            </a:srgbClr>
          </a:solidFill>
        </p:spPr>
      </p:sp>
      <p:sp>
        <p:nvSpPr>
          <p:cNvPr id="42" name="Shape 40"/>
          <p:cNvSpPr/>
          <p:nvPr/>
        </p:nvSpPr>
        <p:spPr>
          <a:xfrm>
            <a:off x="11631284" y="4615627"/>
            <a:ext cx="19756" cy="19756"/>
          </a:xfrm>
          <a:prstGeom prst="ellipse">
            <a:avLst/>
          </a:prstGeom>
          <a:solidFill>
            <a:srgbClr val="FFFFFF">
              <a:alpha val="23350"/>
            </a:srgbClr>
          </a:solidFill>
        </p:spPr>
      </p:sp>
      <p:sp>
        <p:nvSpPr>
          <p:cNvPr id="43" name="Shape 41"/>
          <p:cNvSpPr/>
          <p:nvPr/>
        </p:nvSpPr>
        <p:spPr>
          <a:xfrm>
            <a:off x="9488395" y="3445228"/>
            <a:ext cx="41326" cy="41326"/>
          </a:xfrm>
          <a:prstGeom prst="ellipse">
            <a:avLst/>
          </a:prstGeom>
          <a:solidFill>
            <a:srgbClr val="FFFFFF">
              <a:alpha val="29211"/>
            </a:srgbClr>
          </a:solidFill>
        </p:spPr>
      </p:sp>
      <p:sp>
        <p:nvSpPr>
          <p:cNvPr id="44" name="Shape 42"/>
          <p:cNvSpPr/>
          <p:nvPr/>
        </p:nvSpPr>
        <p:spPr>
          <a:xfrm>
            <a:off x="2178995" y="6395273"/>
            <a:ext cx="39058" cy="39058"/>
          </a:xfrm>
          <a:prstGeom prst="ellipse">
            <a:avLst/>
          </a:prstGeom>
          <a:solidFill>
            <a:srgbClr val="FFFFFF">
              <a:alpha val="32706"/>
            </a:srgbClr>
          </a:solidFill>
        </p:spPr>
      </p:sp>
      <p:sp>
        <p:nvSpPr>
          <p:cNvPr id="45" name="Shape 43"/>
          <p:cNvSpPr/>
          <p:nvPr/>
        </p:nvSpPr>
        <p:spPr>
          <a:xfrm>
            <a:off x="11221851" y="1697096"/>
            <a:ext cx="45746" cy="45746"/>
          </a:xfrm>
          <a:prstGeom prst="ellipse">
            <a:avLst/>
          </a:prstGeom>
          <a:solidFill>
            <a:srgbClr val="FFFFFF">
              <a:alpha val="42477"/>
            </a:srgbClr>
          </a:solidFill>
        </p:spPr>
      </p:sp>
      <p:sp>
        <p:nvSpPr>
          <p:cNvPr id="46" name="Shape 44"/>
          <p:cNvSpPr/>
          <p:nvPr/>
        </p:nvSpPr>
        <p:spPr>
          <a:xfrm>
            <a:off x="10282808" y="4760031"/>
            <a:ext cx="46771" cy="46771"/>
          </a:xfrm>
          <a:prstGeom prst="ellipse">
            <a:avLst/>
          </a:prstGeom>
          <a:solidFill>
            <a:srgbClr val="FFFFFF">
              <a:alpha val="23647"/>
            </a:srgbClr>
          </a:solidFill>
        </p:spPr>
      </p:sp>
      <p:sp>
        <p:nvSpPr>
          <p:cNvPr id="47" name="Shape 45"/>
          <p:cNvSpPr/>
          <p:nvPr/>
        </p:nvSpPr>
        <p:spPr>
          <a:xfrm>
            <a:off x="5080141" y="4831409"/>
            <a:ext cx="40552" cy="40552"/>
          </a:xfrm>
          <a:prstGeom prst="ellipse">
            <a:avLst/>
          </a:prstGeom>
          <a:solidFill>
            <a:srgbClr val="FFFFFF">
              <a:alpha val="33932"/>
            </a:srgbClr>
          </a:solidFill>
        </p:spPr>
      </p:sp>
      <p:sp>
        <p:nvSpPr>
          <p:cNvPr id="48" name="Shape 46"/>
          <p:cNvSpPr/>
          <p:nvPr/>
        </p:nvSpPr>
        <p:spPr>
          <a:xfrm>
            <a:off x="11715303" y="5382566"/>
            <a:ext cx="24323" cy="24323"/>
          </a:xfrm>
          <a:prstGeom prst="ellipse">
            <a:avLst/>
          </a:prstGeom>
          <a:solidFill>
            <a:srgbClr val="FFFFFF">
              <a:alpha val="43085"/>
            </a:srgbClr>
          </a:solidFill>
        </p:spPr>
      </p:sp>
      <p:sp>
        <p:nvSpPr>
          <p:cNvPr id="49" name="Shape 47"/>
          <p:cNvSpPr/>
          <p:nvPr/>
        </p:nvSpPr>
        <p:spPr>
          <a:xfrm>
            <a:off x="6562796" y="486833"/>
            <a:ext cx="33250" cy="33250"/>
          </a:xfrm>
          <a:prstGeom prst="ellipse">
            <a:avLst/>
          </a:prstGeom>
          <a:solidFill>
            <a:srgbClr val="FFFFFF">
              <a:alpha val="35675"/>
            </a:srgbClr>
          </a:solidFill>
        </p:spPr>
      </p:sp>
      <p:sp>
        <p:nvSpPr>
          <p:cNvPr id="50" name="Shape 48"/>
          <p:cNvSpPr/>
          <p:nvPr/>
        </p:nvSpPr>
        <p:spPr>
          <a:xfrm>
            <a:off x="6175516" y="3775545"/>
            <a:ext cx="40859" cy="40859"/>
          </a:xfrm>
          <a:prstGeom prst="ellipse">
            <a:avLst/>
          </a:prstGeom>
          <a:solidFill>
            <a:srgbClr val="FFFFFF">
              <a:alpha val="22195"/>
            </a:srgbClr>
          </a:solidFill>
        </p:spPr>
      </p:sp>
      <p:sp>
        <p:nvSpPr>
          <p:cNvPr id="51" name="Shape 49"/>
          <p:cNvSpPr/>
          <p:nvPr/>
        </p:nvSpPr>
        <p:spPr>
          <a:xfrm>
            <a:off x="9048656" y="6528035"/>
            <a:ext cx="40830" cy="40830"/>
          </a:xfrm>
          <a:prstGeom prst="ellipse">
            <a:avLst/>
          </a:prstGeom>
          <a:solidFill>
            <a:srgbClr val="FFFFFF">
              <a:alpha val="33508"/>
            </a:srgbClr>
          </a:solidFill>
        </p:spPr>
      </p:sp>
      <p:sp>
        <p:nvSpPr>
          <p:cNvPr id="52" name="Shape 50"/>
          <p:cNvSpPr/>
          <p:nvPr/>
        </p:nvSpPr>
        <p:spPr>
          <a:xfrm>
            <a:off x="6454324" y="2055636"/>
            <a:ext cx="22099" cy="22099"/>
          </a:xfrm>
          <a:prstGeom prst="ellipse">
            <a:avLst/>
          </a:prstGeom>
          <a:solidFill>
            <a:srgbClr val="FFFFFF">
              <a:alpha val="23629"/>
            </a:srgbClr>
          </a:solidFill>
        </p:spPr>
      </p:sp>
      <p:sp>
        <p:nvSpPr>
          <p:cNvPr id="53" name="Shape 51"/>
          <p:cNvSpPr/>
          <p:nvPr/>
        </p:nvSpPr>
        <p:spPr>
          <a:xfrm>
            <a:off x="1402137" y="941681"/>
            <a:ext cx="29314" cy="29314"/>
          </a:xfrm>
          <a:prstGeom prst="ellipse">
            <a:avLst/>
          </a:prstGeom>
          <a:solidFill>
            <a:srgbClr val="FFFFFF">
              <a:alpha val="30828"/>
            </a:srgbClr>
          </a:solidFill>
        </p:spPr>
      </p:sp>
      <p:sp>
        <p:nvSpPr>
          <p:cNvPr id="54" name="Shape 52"/>
          <p:cNvSpPr/>
          <p:nvPr/>
        </p:nvSpPr>
        <p:spPr>
          <a:xfrm>
            <a:off x="11347879" y="2847505"/>
            <a:ext cx="20592" cy="20592"/>
          </a:xfrm>
          <a:prstGeom prst="ellipse">
            <a:avLst/>
          </a:prstGeom>
          <a:solidFill>
            <a:srgbClr val="FFFFFF">
              <a:alpha val="22080"/>
            </a:srgbClr>
          </a:solidFill>
        </p:spPr>
      </p:sp>
      <p:sp>
        <p:nvSpPr>
          <p:cNvPr id="55" name="Shape 53"/>
          <p:cNvSpPr/>
          <p:nvPr/>
        </p:nvSpPr>
        <p:spPr>
          <a:xfrm>
            <a:off x="5894410" y="322439"/>
            <a:ext cx="34656" cy="34656"/>
          </a:xfrm>
          <a:prstGeom prst="ellipse">
            <a:avLst/>
          </a:prstGeom>
          <a:solidFill>
            <a:srgbClr val="FFFFFF">
              <a:alpha val="20842"/>
            </a:srgbClr>
          </a:solidFill>
        </p:spPr>
      </p:sp>
      <p:sp>
        <p:nvSpPr>
          <p:cNvPr id="56" name="Shape 54"/>
          <p:cNvSpPr/>
          <p:nvPr/>
        </p:nvSpPr>
        <p:spPr>
          <a:xfrm>
            <a:off x="11074923" y="901818"/>
            <a:ext cx="27251" cy="27251"/>
          </a:xfrm>
          <a:prstGeom prst="ellipse">
            <a:avLst/>
          </a:prstGeom>
          <a:solidFill>
            <a:srgbClr val="FFFFFF">
              <a:alpha val="43164"/>
            </a:srgbClr>
          </a:solidFill>
        </p:spPr>
      </p:sp>
      <p:sp>
        <p:nvSpPr>
          <p:cNvPr id="57" name="Shape 55"/>
          <p:cNvSpPr/>
          <p:nvPr/>
        </p:nvSpPr>
        <p:spPr>
          <a:xfrm>
            <a:off x="2361035" y="5770974"/>
            <a:ext cx="48953" cy="48953"/>
          </a:xfrm>
          <a:prstGeom prst="ellipse">
            <a:avLst/>
          </a:prstGeom>
          <a:solidFill>
            <a:srgbClr val="FFFFFF">
              <a:alpha val="42132"/>
            </a:srgbClr>
          </a:solidFill>
        </p:spPr>
      </p:sp>
      <p:sp>
        <p:nvSpPr>
          <p:cNvPr id="58" name="Shape 56"/>
          <p:cNvSpPr/>
          <p:nvPr/>
        </p:nvSpPr>
        <p:spPr>
          <a:xfrm>
            <a:off x="820069" y="6717242"/>
            <a:ext cx="28247" cy="28247"/>
          </a:xfrm>
          <a:prstGeom prst="ellipse">
            <a:avLst/>
          </a:prstGeom>
          <a:solidFill>
            <a:srgbClr val="FFFFFF">
              <a:alpha val="35648"/>
            </a:srgbClr>
          </a:solidFill>
        </p:spPr>
      </p:sp>
      <p:sp>
        <p:nvSpPr>
          <p:cNvPr id="59" name="Shape 57"/>
          <p:cNvSpPr/>
          <p:nvPr/>
        </p:nvSpPr>
        <p:spPr>
          <a:xfrm>
            <a:off x="6752987" y="1369954"/>
            <a:ext cx="24003" cy="24003"/>
          </a:xfrm>
          <a:prstGeom prst="ellipse">
            <a:avLst/>
          </a:prstGeom>
          <a:solidFill>
            <a:srgbClr val="FFFFFF">
              <a:alpha val="42538"/>
            </a:srgbClr>
          </a:solidFill>
        </p:spPr>
      </p:sp>
      <p:sp>
        <p:nvSpPr>
          <p:cNvPr id="60" name="Shape 58"/>
          <p:cNvSpPr/>
          <p:nvPr/>
        </p:nvSpPr>
        <p:spPr>
          <a:xfrm>
            <a:off x="2403044" y="6154444"/>
            <a:ext cx="19233" cy="19233"/>
          </a:xfrm>
          <a:prstGeom prst="ellipse">
            <a:avLst/>
          </a:prstGeom>
          <a:solidFill>
            <a:srgbClr val="FFFFFF">
              <a:alpha val="27000"/>
            </a:srgbClr>
          </a:solidFill>
        </p:spPr>
      </p:sp>
      <p:sp>
        <p:nvSpPr>
          <p:cNvPr id="61" name="Shape 59"/>
          <p:cNvSpPr/>
          <p:nvPr/>
        </p:nvSpPr>
        <p:spPr>
          <a:xfrm>
            <a:off x="11546221" y="5238044"/>
            <a:ext cx="24208" cy="24208"/>
          </a:xfrm>
          <a:prstGeom prst="ellipse">
            <a:avLst/>
          </a:prstGeom>
          <a:solidFill>
            <a:srgbClr val="FFFFFF">
              <a:alpha val="26380"/>
            </a:srgbClr>
          </a:solidFill>
        </p:spPr>
      </p:sp>
      <p:sp>
        <p:nvSpPr>
          <p:cNvPr id="62" name="Shape 60"/>
          <p:cNvSpPr/>
          <p:nvPr/>
        </p:nvSpPr>
        <p:spPr>
          <a:xfrm>
            <a:off x="8751247" y="60090"/>
            <a:ext cx="40906" cy="40906"/>
          </a:xfrm>
          <a:prstGeom prst="ellipse">
            <a:avLst/>
          </a:prstGeom>
          <a:solidFill>
            <a:srgbClr val="FFFFFF">
              <a:alpha val="37282"/>
            </a:srgbClr>
          </a:solidFill>
        </p:spPr>
      </p:sp>
      <p:sp>
        <p:nvSpPr>
          <p:cNvPr id="63" name="Shape 61"/>
          <p:cNvSpPr/>
          <p:nvPr/>
        </p:nvSpPr>
        <p:spPr>
          <a:xfrm>
            <a:off x="7410923" y="1711913"/>
            <a:ext cx="48779" cy="48779"/>
          </a:xfrm>
          <a:prstGeom prst="ellipse">
            <a:avLst/>
          </a:prstGeom>
          <a:solidFill>
            <a:srgbClr val="FFFFFF">
              <a:alpha val="35016"/>
            </a:srgbClr>
          </a:solidFill>
        </p:spPr>
      </p:sp>
      <p:sp>
        <p:nvSpPr>
          <p:cNvPr id="64" name="Shape 62"/>
          <p:cNvSpPr/>
          <p:nvPr/>
        </p:nvSpPr>
        <p:spPr>
          <a:xfrm>
            <a:off x="9631979" y="456847"/>
            <a:ext cx="43877" cy="43877"/>
          </a:xfrm>
          <a:prstGeom prst="ellipse">
            <a:avLst/>
          </a:prstGeom>
          <a:solidFill>
            <a:srgbClr val="FFFFFF">
              <a:alpha val="26371"/>
            </a:srgbClr>
          </a:solidFill>
        </p:spPr>
      </p:sp>
      <p:sp>
        <p:nvSpPr>
          <p:cNvPr id="65" name="Shape 63"/>
          <p:cNvSpPr/>
          <p:nvPr/>
        </p:nvSpPr>
        <p:spPr>
          <a:xfrm>
            <a:off x="817770" y="1544226"/>
            <a:ext cx="35287" cy="35287"/>
          </a:xfrm>
          <a:prstGeom prst="ellipse">
            <a:avLst/>
          </a:prstGeom>
          <a:solidFill>
            <a:srgbClr val="FFFFFF">
              <a:alpha val="35730"/>
            </a:srgbClr>
          </a:solidFill>
        </p:spPr>
      </p:sp>
      <p:sp>
        <p:nvSpPr>
          <p:cNvPr id="66" name="Shape 64"/>
          <p:cNvSpPr/>
          <p:nvPr/>
        </p:nvSpPr>
        <p:spPr>
          <a:xfrm>
            <a:off x="1132734" y="3873382"/>
            <a:ext cx="30911" cy="30911"/>
          </a:xfrm>
          <a:prstGeom prst="ellipse">
            <a:avLst/>
          </a:prstGeom>
          <a:solidFill>
            <a:srgbClr val="FFFFFF">
              <a:alpha val="24513"/>
            </a:srgbClr>
          </a:solidFill>
        </p:spPr>
      </p:sp>
      <p:sp>
        <p:nvSpPr>
          <p:cNvPr id="67" name="Shape 65"/>
          <p:cNvSpPr/>
          <p:nvPr/>
        </p:nvSpPr>
        <p:spPr>
          <a:xfrm>
            <a:off x="3203310" y="3803650"/>
            <a:ext cx="44579" cy="44579"/>
          </a:xfrm>
          <a:prstGeom prst="ellipse">
            <a:avLst/>
          </a:prstGeom>
          <a:solidFill>
            <a:srgbClr val="FFFFFF">
              <a:alpha val="43954"/>
            </a:srgbClr>
          </a:solidFill>
        </p:spPr>
      </p:sp>
      <p:sp>
        <p:nvSpPr>
          <p:cNvPr id="68" name="Shape 66"/>
          <p:cNvSpPr/>
          <p:nvPr/>
        </p:nvSpPr>
        <p:spPr>
          <a:xfrm>
            <a:off x="3267473" y="3536362"/>
            <a:ext cx="28483" cy="28483"/>
          </a:xfrm>
          <a:prstGeom prst="ellipse">
            <a:avLst/>
          </a:prstGeom>
          <a:solidFill>
            <a:srgbClr val="FFFFFF">
              <a:alpha val="21215"/>
            </a:srgbClr>
          </a:solidFill>
        </p:spPr>
      </p:sp>
      <p:sp>
        <p:nvSpPr>
          <p:cNvPr id="69" name="Shape 67"/>
          <p:cNvSpPr/>
          <p:nvPr/>
        </p:nvSpPr>
        <p:spPr>
          <a:xfrm>
            <a:off x="3883400" y="3494852"/>
            <a:ext cx="18971" cy="18971"/>
          </a:xfrm>
          <a:prstGeom prst="ellipse">
            <a:avLst/>
          </a:prstGeom>
          <a:solidFill>
            <a:srgbClr val="FFFFFF">
              <a:alpha val="28825"/>
            </a:srgbClr>
          </a:solidFill>
        </p:spPr>
      </p:sp>
      <p:sp>
        <p:nvSpPr>
          <p:cNvPr id="70" name="Shape 68"/>
          <p:cNvSpPr/>
          <p:nvPr/>
        </p:nvSpPr>
        <p:spPr>
          <a:xfrm>
            <a:off x="386182" y="6134453"/>
            <a:ext cx="47653" cy="47653"/>
          </a:xfrm>
          <a:prstGeom prst="ellipse">
            <a:avLst/>
          </a:prstGeom>
          <a:solidFill>
            <a:srgbClr val="FFFFFF">
              <a:alpha val="37464"/>
            </a:srgbClr>
          </a:solidFill>
        </p:spPr>
      </p:sp>
      <p:sp>
        <p:nvSpPr>
          <p:cNvPr id="71" name="Shape 69"/>
          <p:cNvSpPr/>
          <p:nvPr/>
        </p:nvSpPr>
        <p:spPr>
          <a:xfrm>
            <a:off x="12037374" y="3750498"/>
            <a:ext cx="41829" cy="41829"/>
          </a:xfrm>
          <a:prstGeom prst="ellipse">
            <a:avLst/>
          </a:prstGeom>
          <a:solidFill>
            <a:srgbClr val="FFFFFF">
              <a:alpha val="27070"/>
            </a:srgbClr>
          </a:solidFill>
        </p:spPr>
      </p:sp>
      <p:sp>
        <p:nvSpPr>
          <p:cNvPr id="72" name="Shape 70"/>
          <p:cNvSpPr/>
          <p:nvPr/>
        </p:nvSpPr>
        <p:spPr>
          <a:xfrm>
            <a:off x="8353044" y="2226564"/>
            <a:ext cx="2313432" cy="2313432"/>
          </a:xfrm>
          <a:prstGeom prst="ellipse">
            <a:avLst/>
          </a:prstGeom>
          <a:ln w="12700">
            <a:solidFill>
              <a:srgbClr val="3A3F7A"/>
            </a:solidFill>
            <a:prstDash val="solid"/>
          </a:ln>
        </p:spPr>
      </p:sp>
      <p:sp>
        <p:nvSpPr>
          <p:cNvPr id="73" name="Shape 71"/>
          <p:cNvSpPr/>
          <p:nvPr/>
        </p:nvSpPr>
        <p:spPr>
          <a:xfrm>
            <a:off x="7827264" y="1700784"/>
            <a:ext cx="3364992" cy="3364992"/>
          </a:xfrm>
          <a:prstGeom prst="ellipse">
            <a:avLst/>
          </a:prstGeom>
          <a:ln w="12700">
            <a:solidFill>
              <a:srgbClr val="3A3F7A"/>
            </a:solidFill>
            <a:prstDash val="solid"/>
          </a:ln>
        </p:spPr>
      </p:sp>
      <p:sp>
        <p:nvSpPr>
          <p:cNvPr id="74" name="Shape 72"/>
          <p:cNvSpPr/>
          <p:nvPr/>
        </p:nvSpPr>
        <p:spPr>
          <a:xfrm>
            <a:off x="7301484" y="1175004"/>
            <a:ext cx="4416552" cy="4416552"/>
          </a:xfrm>
          <a:prstGeom prst="ellipse">
            <a:avLst/>
          </a:prstGeom>
          <a:ln w="12700">
            <a:solidFill>
              <a:srgbClr val="3A3F7A"/>
            </a:solidFill>
            <a:prstDash val="solid"/>
          </a:ln>
        </p:spPr>
      </p:sp>
      <p:sp>
        <p:nvSpPr>
          <p:cNvPr id="75" name="Shape 73"/>
          <p:cNvSpPr/>
          <p:nvPr/>
        </p:nvSpPr>
        <p:spPr>
          <a:xfrm>
            <a:off x="6775704" y="649224"/>
            <a:ext cx="5468112" cy="5468112"/>
          </a:xfrm>
          <a:prstGeom prst="ellipse">
            <a:avLst/>
          </a:prstGeom>
          <a:ln w="12700">
            <a:solidFill>
              <a:srgbClr val="3A3F7A"/>
            </a:solidFill>
            <a:prstDash val="solid"/>
          </a:ln>
        </p:spPr>
      </p:sp>
      <p:sp>
        <p:nvSpPr>
          <p:cNvPr id="76" name="Shape 74"/>
          <p:cNvSpPr/>
          <p:nvPr/>
        </p:nvSpPr>
        <p:spPr>
          <a:xfrm>
            <a:off x="8983980" y="2857500"/>
            <a:ext cx="1051560" cy="1051560"/>
          </a:xfrm>
          <a:prstGeom prst="ellipse">
            <a:avLst/>
          </a:prstGeom>
          <a:solidFill>
            <a:srgbClr val="FFB703"/>
          </a:solidFill>
        </p:spPr>
      </p:sp>
      <p:sp>
        <p:nvSpPr>
          <p:cNvPr id="77" name="Shape 75"/>
          <p:cNvSpPr/>
          <p:nvPr/>
        </p:nvSpPr>
        <p:spPr>
          <a:xfrm>
            <a:off x="9441409" y="4471645"/>
            <a:ext cx="136703" cy="136703"/>
          </a:xfrm>
          <a:prstGeom prst="ellipse">
            <a:avLst/>
          </a:prstGeom>
          <a:solidFill>
            <a:srgbClr val="B08968"/>
          </a:solidFill>
        </p:spPr>
      </p:sp>
      <p:sp>
        <p:nvSpPr>
          <p:cNvPr id="78" name="Shape 76"/>
          <p:cNvSpPr/>
          <p:nvPr/>
        </p:nvSpPr>
        <p:spPr>
          <a:xfrm>
            <a:off x="8064467" y="2310209"/>
            <a:ext cx="168250" cy="168250"/>
          </a:xfrm>
          <a:prstGeom prst="ellipse">
            <a:avLst/>
          </a:prstGeom>
          <a:solidFill>
            <a:srgbClr val="4ECDC4"/>
          </a:solidFill>
        </p:spPr>
      </p:sp>
      <p:sp>
        <p:nvSpPr>
          <p:cNvPr id="79" name="Shape 77"/>
          <p:cNvSpPr/>
          <p:nvPr/>
        </p:nvSpPr>
        <p:spPr>
          <a:xfrm>
            <a:off x="11536346" y="2627276"/>
            <a:ext cx="147218" cy="147218"/>
          </a:xfrm>
          <a:prstGeom prst="ellipse">
            <a:avLst/>
          </a:prstGeom>
          <a:solidFill>
            <a:srgbClr val="E76F51"/>
          </a:solidFill>
        </p:spPr>
      </p:sp>
      <p:sp>
        <p:nvSpPr>
          <p:cNvPr id="80" name="Shape 78"/>
          <p:cNvSpPr/>
          <p:nvPr/>
        </p:nvSpPr>
        <p:spPr>
          <a:xfrm>
            <a:off x="8549219" y="5867850"/>
            <a:ext cx="231343" cy="231343"/>
          </a:xfrm>
          <a:prstGeom prst="ellipse">
            <a:avLst/>
          </a:prstGeom>
          <a:solidFill>
            <a:srgbClr val="E9C46A"/>
          </a:solidFill>
        </p:spPr>
      </p:sp>
      <p:sp>
        <p:nvSpPr>
          <p:cNvPr id="81" name="Shape 79"/>
          <p:cNvSpPr/>
          <p:nvPr/>
        </p:nvSpPr>
        <p:spPr>
          <a:xfrm>
            <a:off x="640080" y="822960"/>
            <a:ext cx="2834640" cy="411480"/>
          </a:xfrm>
          <a:prstGeom prst="roundRect">
            <a:avLst>
              <a:gd name="adj" fmla="val 48889"/>
            </a:avLst>
          </a:prstGeom>
          <a:solidFill>
            <a:srgbClr val="FFC857"/>
          </a:solidFill>
        </p:spPr>
      </p:sp>
      <p:sp>
        <p:nvSpPr>
          <p:cNvPr id="82" name="Text 80"/>
          <p:cNvSpPr/>
          <p:nvPr/>
        </p:nvSpPr>
        <p:spPr>
          <a:xfrm>
            <a:off x="640080" y="822960"/>
            <a:ext cx="2834640" cy="147955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kern="0" spc="100" dirty="0">
                <a:solidFill>
                  <a:srgbClr val="0B1033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CLASS 5  ·  SCIENCE</a:t>
            </a:r>
            <a:endParaRPr lang="en-US" sz="1300" dirty="0"/>
          </a:p>
        </p:txBody>
      </p:sp>
      <p:sp>
        <p:nvSpPr>
          <p:cNvPr id="83" name="Text 81"/>
          <p:cNvSpPr/>
          <p:nvPr/>
        </p:nvSpPr>
        <p:spPr>
          <a:xfrm>
            <a:off x="640080" y="1554480"/>
            <a:ext cx="7315200" cy="3206115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>
              <a:lnSpc>
                <a:spcPts val="5400"/>
              </a:lnSpc>
              <a:buNone/>
            </a:pPr>
            <a:r>
              <a:rPr lang="en-US" sz="5000" b="1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Exploring the</a:t>
            </a:r>
            <a:endParaRPr lang="en-US" sz="5000" dirty="0"/>
          </a:p>
          <a:p>
            <a:pPr marL="0" indent="0">
              <a:lnSpc>
                <a:spcPts val="5400"/>
              </a:lnSpc>
              <a:buNone/>
            </a:pPr>
            <a:r>
              <a:rPr lang="en-US" sz="5000" b="1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Solar System</a:t>
            </a:r>
            <a:endParaRPr lang="en-US" sz="5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10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291684" y="397875"/>
            <a:ext cx="44507" cy="44507"/>
          </a:xfrm>
          <a:prstGeom prst="ellipse">
            <a:avLst/>
          </a:prstGeom>
          <a:solidFill>
            <a:srgbClr val="FFFFFF">
              <a:alpha val="22239"/>
            </a:srgbClr>
          </a:solidFill>
        </p:spPr>
      </p:sp>
      <p:sp>
        <p:nvSpPr>
          <p:cNvPr id="3" name="Shape 1"/>
          <p:cNvSpPr/>
          <p:nvPr/>
        </p:nvSpPr>
        <p:spPr>
          <a:xfrm>
            <a:off x="2876118" y="6071364"/>
            <a:ext cx="29661" cy="29661"/>
          </a:xfrm>
          <a:prstGeom prst="ellipse">
            <a:avLst/>
          </a:prstGeom>
          <a:solidFill>
            <a:srgbClr val="FFFFFF">
              <a:alpha val="34016"/>
            </a:srgbClr>
          </a:solidFill>
        </p:spPr>
      </p:sp>
      <p:sp>
        <p:nvSpPr>
          <p:cNvPr id="4" name="Shape 2"/>
          <p:cNvSpPr/>
          <p:nvPr/>
        </p:nvSpPr>
        <p:spPr>
          <a:xfrm>
            <a:off x="9536361" y="709965"/>
            <a:ext cx="21005" cy="21005"/>
          </a:xfrm>
          <a:prstGeom prst="ellipse">
            <a:avLst/>
          </a:prstGeom>
          <a:solidFill>
            <a:srgbClr val="FFFFFF">
              <a:alpha val="21821"/>
            </a:srgbClr>
          </a:solidFill>
        </p:spPr>
      </p:sp>
      <p:sp>
        <p:nvSpPr>
          <p:cNvPr id="5" name="Shape 3"/>
          <p:cNvSpPr/>
          <p:nvPr/>
        </p:nvSpPr>
        <p:spPr>
          <a:xfrm>
            <a:off x="6967108" y="4041011"/>
            <a:ext cx="41851" cy="41851"/>
          </a:xfrm>
          <a:prstGeom prst="ellipse">
            <a:avLst/>
          </a:prstGeom>
          <a:solidFill>
            <a:srgbClr val="FFFFFF">
              <a:alpha val="40594"/>
            </a:srgbClr>
          </a:solidFill>
        </p:spPr>
      </p:sp>
      <p:sp>
        <p:nvSpPr>
          <p:cNvPr id="6" name="Shape 4"/>
          <p:cNvSpPr/>
          <p:nvPr>
            <p:custDataLst>
              <p:tags r:id="rId1"/>
            </p:custDataLst>
          </p:nvPr>
        </p:nvSpPr>
        <p:spPr>
          <a:xfrm>
            <a:off x="4498177" y="4295834"/>
            <a:ext cx="28981" cy="28981"/>
          </a:xfrm>
          <a:prstGeom prst="ellipse">
            <a:avLst/>
          </a:prstGeom>
          <a:solidFill>
            <a:srgbClr val="FFFFFF">
              <a:alpha val="23976"/>
            </a:srgbClr>
          </a:solidFill>
        </p:spPr>
      </p:sp>
      <p:sp>
        <p:nvSpPr>
          <p:cNvPr id="7" name="Shape 5"/>
          <p:cNvSpPr/>
          <p:nvPr/>
        </p:nvSpPr>
        <p:spPr>
          <a:xfrm>
            <a:off x="173314" y="3167768"/>
            <a:ext cx="31784" cy="31784"/>
          </a:xfrm>
          <a:prstGeom prst="ellipse">
            <a:avLst/>
          </a:prstGeom>
          <a:solidFill>
            <a:srgbClr val="FFFFFF">
              <a:alpha val="37090"/>
            </a:srgbClr>
          </a:solidFill>
        </p:spPr>
      </p:sp>
      <p:sp>
        <p:nvSpPr>
          <p:cNvPr id="8" name="Shape 6"/>
          <p:cNvSpPr/>
          <p:nvPr/>
        </p:nvSpPr>
        <p:spPr>
          <a:xfrm>
            <a:off x="11899747" y="3620147"/>
            <a:ext cx="48678" cy="48678"/>
          </a:xfrm>
          <a:prstGeom prst="ellipse">
            <a:avLst/>
          </a:prstGeom>
          <a:solidFill>
            <a:srgbClr val="FFFFFF">
              <a:alpha val="37653"/>
            </a:srgbClr>
          </a:solidFill>
        </p:spPr>
      </p:sp>
      <p:sp>
        <p:nvSpPr>
          <p:cNvPr id="9" name="Shape 7"/>
          <p:cNvSpPr/>
          <p:nvPr/>
        </p:nvSpPr>
        <p:spPr>
          <a:xfrm>
            <a:off x="7023121" y="2266303"/>
            <a:ext cx="44896" cy="44896"/>
          </a:xfrm>
          <a:prstGeom prst="ellipse">
            <a:avLst/>
          </a:prstGeom>
          <a:solidFill>
            <a:srgbClr val="FFFFFF">
              <a:alpha val="20418"/>
            </a:srgbClr>
          </a:solidFill>
        </p:spPr>
      </p:sp>
      <p:sp>
        <p:nvSpPr>
          <p:cNvPr id="10" name="Shape 8"/>
          <p:cNvSpPr/>
          <p:nvPr/>
        </p:nvSpPr>
        <p:spPr>
          <a:xfrm>
            <a:off x="10673745" y="37571"/>
            <a:ext cx="23597" cy="23597"/>
          </a:xfrm>
          <a:prstGeom prst="ellipse">
            <a:avLst/>
          </a:prstGeom>
          <a:solidFill>
            <a:srgbClr val="FFFFFF">
              <a:alpha val="44952"/>
            </a:srgbClr>
          </a:solidFill>
        </p:spPr>
      </p:sp>
      <p:sp>
        <p:nvSpPr>
          <p:cNvPr id="11" name="Shape 9"/>
          <p:cNvSpPr/>
          <p:nvPr>
            <p:custDataLst>
              <p:tags r:id="rId2"/>
            </p:custDataLst>
          </p:nvPr>
        </p:nvSpPr>
        <p:spPr>
          <a:xfrm>
            <a:off x="2837662" y="3707283"/>
            <a:ext cx="22316" cy="22316"/>
          </a:xfrm>
          <a:prstGeom prst="ellipse">
            <a:avLst/>
          </a:prstGeom>
          <a:solidFill>
            <a:srgbClr val="FFFFFF">
              <a:alpha val="21749"/>
            </a:srgbClr>
          </a:solidFill>
        </p:spPr>
      </p:sp>
      <p:sp>
        <p:nvSpPr>
          <p:cNvPr id="12" name="Shape 10"/>
          <p:cNvSpPr/>
          <p:nvPr>
            <p:custDataLst>
              <p:tags r:id="rId3"/>
            </p:custDataLst>
          </p:nvPr>
        </p:nvSpPr>
        <p:spPr>
          <a:xfrm>
            <a:off x="6387966" y="4554773"/>
            <a:ext cx="34733" cy="34733"/>
          </a:xfrm>
          <a:prstGeom prst="ellipse">
            <a:avLst/>
          </a:prstGeom>
          <a:solidFill>
            <a:srgbClr val="FFFFFF">
              <a:alpha val="31674"/>
            </a:srgbClr>
          </a:solidFill>
        </p:spPr>
      </p:sp>
      <p:sp>
        <p:nvSpPr>
          <p:cNvPr id="13" name="Shape 11"/>
          <p:cNvSpPr/>
          <p:nvPr/>
        </p:nvSpPr>
        <p:spPr>
          <a:xfrm>
            <a:off x="407814" y="2749374"/>
            <a:ext cx="49784" cy="49784"/>
          </a:xfrm>
          <a:prstGeom prst="ellipse">
            <a:avLst/>
          </a:prstGeom>
          <a:solidFill>
            <a:srgbClr val="FFFFFF">
              <a:alpha val="28739"/>
            </a:srgbClr>
          </a:solidFill>
        </p:spPr>
      </p:sp>
      <p:sp>
        <p:nvSpPr>
          <p:cNvPr id="14" name="Shape 12"/>
          <p:cNvSpPr/>
          <p:nvPr/>
        </p:nvSpPr>
        <p:spPr>
          <a:xfrm>
            <a:off x="95775" y="2016419"/>
            <a:ext cx="48109" cy="48109"/>
          </a:xfrm>
          <a:prstGeom prst="ellipse">
            <a:avLst/>
          </a:prstGeom>
          <a:solidFill>
            <a:srgbClr val="FFFFFF">
              <a:alpha val="26215"/>
            </a:srgbClr>
          </a:solidFill>
        </p:spPr>
      </p:sp>
      <p:sp>
        <p:nvSpPr>
          <p:cNvPr id="15" name="Shape 13"/>
          <p:cNvSpPr/>
          <p:nvPr/>
        </p:nvSpPr>
        <p:spPr>
          <a:xfrm>
            <a:off x="10718681" y="2017242"/>
            <a:ext cx="19829" cy="19829"/>
          </a:xfrm>
          <a:prstGeom prst="ellipse">
            <a:avLst/>
          </a:prstGeom>
          <a:solidFill>
            <a:srgbClr val="FFFFFF">
              <a:alpha val="41079"/>
            </a:srgbClr>
          </a:solidFill>
        </p:spPr>
      </p:sp>
      <p:sp>
        <p:nvSpPr>
          <p:cNvPr id="16" name="Shape 14"/>
          <p:cNvSpPr/>
          <p:nvPr>
            <p:custDataLst>
              <p:tags r:id="rId4"/>
            </p:custDataLst>
          </p:nvPr>
        </p:nvSpPr>
        <p:spPr>
          <a:xfrm>
            <a:off x="1879391" y="2159176"/>
            <a:ext cx="35671" cy="35671"/>
          </a:xfrm>
          <a:prstGeom prst="ellipse">
            <a:avLst/>
          </a:prstGeom>
          <a:solidFill>
            <a:srgbClr val="FFFFFF">
              <a:alpha val="21785"/>
            </a:srgbClr>
          </a:solidFill>
        </p:spPr>
      </p:sp>
      <p:sp>
        <p:nvSpPr>
          <p:cNvPr id="17" name="Shape 15"/>
          <p:cNvSpPr/>
          <p:nvPr/>
        </p:nvSpPr>
        <p:spPr>
          <a:xfrm>
            <a:off x="11800053" y="3119555"/>
            <a:ext cx="19376" cy="19376"/>
          </a:xfrm>
          <a:prstGeom prst="ellipse">
            <a:avLst/>
          </a:prstGeom>
          <a:solidFill>
            <a:srgbClr val="FFFFFF">
              <a:alpha val="34385"/>
            </a:srgbClr>
          </a:solidFill>
        </p:spPr>
      </p:sp>
      <p:sp>
        <p:nvSpPr>
          <p:cNvPr id="18" name="Shape 16"/>
          <p:cNvSpPr/>
          <p:nvPr/>
        </p:nvSpPr>
        <p:spPr>
          <a:xfrm>
            <a:off x="3763328" y="6083712"/>
            <a:ext cx="21520" cy="21520"/>
          </a:xfrm>
          <a:prstGeom prst="ellipse">
            <a:avLst/>
          </a:prstGeom>
          <a:solidFill>
            <a:srgbClr val="FFFFFF">
              <a:alpha val="31965"/>
            </a:srgbClr>
          </a:solidFill>
        </p:spPr>
      </p:sp>
      <p:sp>
        <p:nvSpPr>
          <p:cNvPr id="19" name="Shape 17"/>
          <p:cNvSpPr/>
          <p:nvPr/>
        </p:nvSpPr>
        <p:spPr>
          <a:xfrm>
            <a:off x="11025494" y="2838979"/>
            <a:ext cx="34596" cy="34596"/>
          </a:xfrm>
          <a:prstGeom prst="ellipse">
            <a:avLst/>
          </a:prstGeom>
          <a:solidFill>
            <a:srgbClr val="FFFFFF">
              <a:alpha val="32425"/>
            </a:srgbClr>
          </a:solidFill>
        </p:spPr>
      </p:sp>
      <p:sp>
        <p:nvSpPr>
          <p:cNvPr id="20" name="Shape 18"/>
          <p:cNvSpPr/>
          <p:nvPr/>
        </p:nvSpPr>
        <p:spPr>
          <a:xfrm>
            <a:off x="9509608" y="4730691"/>
            <a:ext cx="21462" cy="21462"/>
          </a:xfrm>
          <a:prstGeom prst="ellipse">
            <a:avLst/>
          </a:prstGeom>
          <a:solidFill>
            <a:srgbClr val="FFFFFF">
              <a:alpha val="29592"/>
            </a:srgbClr>
          </a:solidFill>
        </p:spPr>
      </p:sp>
      <p:sp>
        <p:nvSpPr>
          <p:cNvPr id="21" name="Shape 19"/>
          <p:cNvSpPr/>
          <p:nvPr/>
        </p:nvSpPr>
        <p:spPr>
          <a:xfrm>
            <a:off x="5836830" y="752181"/>
            <a:ext cx="29138" cy="29138"/>
          </a:xfrm>
          <a:prstGeom prst="ellipse">
            <a:avLst/>
          </a:prstGeom>
          <a:solidFill>
            <a:srgbClr val="FFFFFF">
              <a:alpha val="37665"/>
            </a:srgbClr>
          </a:solidFill>
        </p:spPr>
      </p:sp>
      <p:sp>
        <p:nvSpPr>
          <p:cNvPr id="22" name="Shape 20"/>
          <p:cNvSpPr/>
          <p:nvPr/>
        </p:nvSpPr>
        <p:spPr>
          <a:xfrm>
            <a:off x="11594187" y="2502782"/>
            <a:ext cx="35891" cy="35891"/>
          </a:xfrm>
          <a:prstGeom prst="ellipse">
            <a:avLst/>
          </a:prstGeom>
          <a:solidFill>
            <a:srgbClr val="FFFFFF">
              <a:alpha val="43990"/>
            </a:srgbClr>
          </a:solidFill>
        </p:spPr>
      </p:sp>
      <p:sp>
        <p:nvSpPr>
          <p:cNvPr id="23" name="Shape 21"/>
          <p:cNvSpPr/>
          <p:nvPr>
            <p:custDataLst>
              <p:tags r:id="rId5"/>
            </p:custDataLst>
          </p:nvPr>
        </p:nvSpPr>
        <p:spPr>
          <a:xfrm>
            <a:off x="1350409" y="4563827"/>
            <a:ext cx="43698" cy="43698"/>
          </a:xfrm>
          <a:prstGeom prst="ellipse">
            <a:avLst/>
          </a:prstGeom>
          <a:solidFill>
            <a:srgbClr val="FFFFFF">
              <a:alpha val="20170"/>
            </a:srgbClr>
          </a:solidFill>
        </p:spPr>
      </p:sp>
      <p:sp>
        <p:nvSpPr>
          <p:cNvPr id="24" name="Shape 22"/>
          <p:cNvSpPr/>
          <p:nvPr>
            <p:custDataLst>
              <p:tags r:id="rId6"/>
            </p:custDataLst>
          </p:nvPr>
        </p:nvSpPr>
        <p:spPr>
          <a:xfrm>
            <a:off x="687248" y="4310650"/>
            <a:ext cx="32014" cy="32014"/>
          </a:xfrm>
          <a:prstGeom prst="ellipse">
            <a:avLst/>
          </a:prstGeom>
          <a:solidFill>
            <a:srgbClr val="FFFFFF">
              <a:alpha val="41514"/>
            </a:srgbClr>
          </a:solidFill>
        </p:spPr>
      </p:sp>
      <p:sp>
        <p:nvSpPr>
          <p:cNvPr id="25" name="Shape 23"/>
          <p:cNvSpPr/>
          <p:nvPr/>
        </p:nvSpPr>
        <p:spPr>
          <a:xfrm>
            <a:off x="11711436" y="5722585"/>
            <a:ext cx="28889" cy="28889"/>
          </a:xfrm>
          <a:prstGeom prst="ellipse">
            <a:avLst/>
          </a:prstGeom>
          <a:solidFill>
            <a:srgbClr val="FFFFFF">
              <a:alpha val="39814"/>
            </a:srgbClr>
          </a:solidFill>
        </p:spPr>
      </p:sp>
      <p:sp>
        <p:nvSpPr>
          <p:cNvPr id="26" name="Shape 24"/>
          <p:cNvSpPr/>
          <p:nvPr/>
        </p:nvSpPr>
        <p:spPr>
          <a:xfrm>
            <a:off x="7637375" y="332963"/>
            <a:ext cx="43414" cy="43414"/>
          </a:xfrm>
          <a:prstGeom prst="ellipse">
            <a:avLst/>
          </a:prstGeom>
          <a:solidFill>
            <a:srgbClr val="FFFFFF">
              <a:alpha val="39451"/>
            </a:srgbClr>
          </a:solidFill>
        </p:spPr>
      </p:sp>
      <p:sp>
        <p:nvSpPr>
          <p:cNvPr id="27" name="Shape 25"/>
          <p:cNvSpPr/>
          <p:nvPr/>
        </p:nvSpPr>
        <p:spPr>
          <a:xfrm>
            <a:off x="8629504" y="757120"/>
            <a:ext cx="19480" cy="19480"/>
          </a:xfrm>
          <a:prstGeom prst="ellipse">
            <a:avLst/>
          </a:prstGeom>
          <a:solidFill>
            <a:srgbClr val="FFFFFF">
              <a:alpha val="26845"/>
            </a:srgbClr>
          </a:solidFill>
        </p:spPr>
      </p:sp>
      <p:sp>
        <p:nvSpPr>
          <p:cNvPr id="28" name="Shape 26"/>
          <p:cNvSpPr/>
          <p:nvPr/>
        </p:nvSpPr>
        <p:spPr>
          <a:xfrm>
            <a:off x="7314259" y="3354388"/>
            <a:ext cx="34926" cy="34926"/>
          </a:xfrm>
          <a:prstGeom prst="ellipse">
            <a:avLst/>
          </a:prstGeom>
          <a:solidFill>
            <a:srgbClr val="FFFFFF">
              <a:alpha val="28231"/>
            </a:srgbClr>
          </a:solidFill>
        </p:spPr>
      </p:sp>
      <p:sp>
        <p:nvSpPr>
          <p:cNvPr id="29" name="Shape 27"/>
          <p:cNvSpPr/>
          <p:nvPr/>
        </p:nvSpPr>
        <p:spPr>
          <a:xfrm>
            <a:off x="12118571" y="3468100"/>
            <a:ext cx="41943" cy="41943"/>
          </a:xfrm>
          <a:prstGeom prst="ellipse">
            <a:avLst/>
          </a:prstGeom>
          <a:solidFill>
            <a:srgbClr val="FFFFFF">
              <a:alpha val="20769"/>
            </a:srgbClr>
          </a:solidFill>
        </p:spPr>
      </p:sp>
      <p:sp>
        <p:nvSpPr>
          <p:cNvPr id="30" name="Shape 28"/>
          <p:cNvSpPr/>
          <p:nvPr/>
        </p:nvSpPr>
        <p:spPr>
          <a:xfrm>
            <a:off x="1222709" y="1521589"/>
            <a:ext cx="44878" cy="44878"/>
          </a:xfrm>
          <a:prstGeom prst="ellipse">
            <a:avLst/>
          </a:prstGeom>
          <a:solidFill>
            <a:srgbClr val="FFFFFF">
              <a:alpha val="26990"/>
            </a:srgbClr>
          </a:solidFill>
        </p:spPr>
      </p:sp>
      <p:sp>
        <p:nvSpPr>
          <p:cNvPr id="31" name="Shape 29"/>
          <p:cNvSpPr/>
          <p:nvPr/>
        </p:nvSpPr>
        <p:spPr>
          <a:xfrm>
            <a:off x="6528624" y="6828190"/>
            <a:ext cx="43334" cy="43334"/>
          </a:xfrm>
          <a:prstGeom prst="ellipse">
            <a:avLst/>
          </a:prstGeom>
          <a:solidFill>
            <a:srgbClr val="FFFFFF">
              <a:alpha val="42574"/>
            </a:srgbClr>
          </a:solidFill>
        </p:spPr>
      </p:sp>
      <p:sp>
        <p:nvSpPr>
          <p:cNvPr id="32" name="Shape 30"/>
          <p:cNvSpPr/>
          <p:nvPr/>
        </p:nvSpPr>
        <p:spPr>
          <a:xfrm>
            <a:off x="10731012" y="4825236"/>
            <a:ext cx="28620" cy="28620"/>
          </a:xfrm>
          <a:prstGeom prst="ellipse">
            <a:avLst/>
          </a:prstGeom>
          <a:solidFill>
            <a:srgbClr val="FFFFFF">
              <a:alpha val="22458"/>
            </a:srgbClr>
          </a:solidFill>
        </p:spPr>
      </p:sp>
      <p:sp>
        <p:nvSpPr>
          <p:cNvPr id="33" name="Shape 31"/>
          <p:cNvSpPr/>
          <p:nvPr/>
        </p:nvSpPr>
        <p:spPr>
          <a:xfrm>
            <a:off x="10970736" y="4318059"/>
            <a:ext cx="33530" cy="33530"/>
          </a:xfrm>
          <a:prstGeom prst="ellipse">
            <a:avLst/>
          </a:prstGeom>
          <a:solidFill>
            <a:srgbClr val="FFFFFF">
              <a:alpha val="25284"/>
            </a:srgbClr>
          </a:solidFill>
        </p:spPr>
      </p:sp>
      <p:sp>
        <p:nvSpPr>
          <p:cNvPr id="34" name="Shape 32"/>
          <p:cNvSpPr/>
          <p:nvPr/>
        </p:nvSpPr>
        <p:spPr>
          <a:xfrm>
            <a:off x="5291546" y="141993"/>
            <a:ext cx="43444" cy="43444"/>
          </a:xfrm>
          <a:prstGeom prst="ellipse">
            <a:avLst/>
          </a:prstGeom>
          <a:solidFill>
            <a:srgbClr val="FFFFFF">
              <a:alpha val="41176"/>
            </a:srgbClr>
          </a:solidFill>
        </p:spPr>
      </p:sp>
      <p:sp>
        <p:nvSpPr>
          <p:cNvPr id="35" name="Shape 33"/>
          <p:cNvSpPr/>
          <p:nvPr/>
        </p:nvSpPr>
        <p:spPr>
          <a:xfrm>
            <a:off x="11600666" y="2118372"/>
            <a:ext cx="24779" cy="24779"/>
          </a:xfrm>
          <a:prstGeom prst="ellipse">
            <a:avLst/>
          </a:prstGeom>
          <a:solidFill>
            <a:srgbClr val="FFFFFF">
              <a:alpha val="27850"/>
            </a:srgbClr>
          </a:solidFill>
        </p:spPr>
      </p:sp>
      <p:sp>
        <p:nvSpPr>
          <p:cNvPr id="36" name="Shape 34"/>
          <p:cNvSpPr/>
          <p:nvPr/>
        </p:nvSpPr>
        <p:spPr>
          <a:xfrm>
            <a:off x="9432696" y="2528"/>
            <a:ext cx="38777" cy="38777"/>
          </a:xfrm>
          <a:prstGeom prst="ellipse">
            <a:avLst/>
          </a:prstGeom>
          <a:solidFill>
            <a:srgbClr val="FFFFFF">
              <a:alpha val="30059"/>
            </a:srgbClr>
          </a:solidFill>
        </p:spPr>
      </p:sp>
      <p:sp>
        <p:nvSpPr>
          <p:cNvPr id="37" name="Shape 35"/>
          <p:cNvSpPr/>
          <p:nvPr/>
        </p:nvSpPr>
        <p:spPr>
          <a:xfrm>
            <a:off x="11728993" y="1583796"/>
            <a:ext cx="24589" cy="24589"/>
          </a:xfrm>
          <a:prstGeom prst="ellipse">
            <a:avLst/>
          </a:prstGeom>
          <a:solidFill>
            <a:srgbClr val="FFFFFF">
              <a:alpha val="32371"/>
            </a:srgbClr>
          </a:solidFill>
        </p:spPr>
      </p:sp>
      <p:sp>
        <p:nvSpPr>
          <p:cNvPr id="38" name="Shape 36"/>
          <p:cNvSpPr/>
          <p:nvPr/>
        </p:nvSpPr>
        <p:spPr>
          <a:xfrm>
            <a:off x="10664549" y="6777508"/>
            <a:ext cx="19753" cy="19753"/>
          </a:xfrm>
          <a:prstGeom prst="ellipse">
            <a:avLst/>
          </a:prstGeom>
          <a:solidFill>
            <a:srgbClr val="FFFFFF">
              <a:alpha val="20279"/>
            </a:srgbClr>
          </a:solidFill>
        </p:spPr>
      </p:sp>
      <p:sp>
        <p:nvSpPr>
          <p:cNvPr id="39" name="Shape 37"/>
          <p:cNvSpPr/>
          <p:nvPr/>
        </p:nvSpPr>
        <p:spPr>
          <a:xfrm>
            <a:off x="4734557" y="4998"/>
            <a:ext cx="49950" cy="49950"/>
          </a:xfrm>
          <a:prstGeom prst="ellipse">
            <a:avLst/>
          </a:prstGeom>
          <a:solidFill>
            <a:srgbClr val="FFFFFF">
              <a:alpha val="24648"/>
            </a:srgbClr>
          </a:solidFill>
        </p:spPr>
      </p:sp>
      <p:sp>
        <p:nvSpPr>
          <p:cNvPr id="40" name="Shape 38"/>
          <p:cNvSpPr/>
          <p:nvPr/>
        </p:nvSpPr>
        <p:spPr>
          <a:xfrm>
            <a:off x="9589029" y="2009599"/>
            <a:ext cx="40109" cy="40109"/>
          </a:xfrm>
          <a:prstGeom prst="ellipse">
            <a:avLst/>
          </a:prstGeom>
          <a:solidFill>
            <a:srgbClr val="FFFFFF">
              <a:alpha val="24491"/>
            </a:srgbClr>
          </a:solidFill>
        </p:spPr>
      </p:sp>
      <p:sp>
        <p:nvSpPr>
          <p:cNvPr id="41" name="Shape 39"/>
          <p:cNvSpPr/>
          <p:nvPr>
            <p:custDataLst>
              <p:tags r:id="rId7"/>
            </p:custDataLst>
          </p:nvPr>
        </p:nvSpPr>
        <p:spPr>
          <a:xfrm>
            <a:off x="3859678" y="2800644"/>
            <a:ext cx="34878" cy="34878"/>
          </a:xfrm>
          <a:prstGeom prst="ellipse">
            <a:avLst/>
          </a:prstGeom>
          <a:solidFill>
            <a:srgbClr val="FFFFFF">
              <a:alpha val="33079"/>
            </a:srgbClr>
          </a:solidFill>
        </p:spPr>
      </p:sp>
      <p:sp>
        <p:nvSpPr>
          <p:cNvPr id="43" name="Text 41"/>
          <p:cNvSpPr/>
          <p:nvPr/>
        </p:nvSpPr>
        <p:spPr>
          <a:xfrm>
            <a:off x="502920" y="457200"/>
            <a:ext cx="2377440" cy="36576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kern="0" spc="100" dirty="0">
                <a:solidFill>
                  <a:srgbClr val="0B1033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GETTING STARTED</a:t>
            </a:r>
            <a:endParaRPr lang="en-US" sz="1200" dirty="0"/>
          </a:p>
        </p:txBody>
      </p:sp>
      <p:sp>
        <p:nvSpPr>
          <p:cNvPr id="44" name="Text 42"/>
          <p:cNvSpPr/>
          <p:nvPr/>
        </p:nvSpPr>
        <p:spPr>
          <a:xfrm>
            <a:off x="502920" y="552450"/>
            <a:ext cx="11183112" cy="82296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200" b="1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What Is the </a:t>
            </a:r>
            <a:r>
              <a:rPr lang="en-US" sz="3600" b="1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Solar </a:t>
            </a:r>
            <a:r>
              <a:rPr lang="en-US" sz="3200" b="1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System?</a:t>
            </a:r>
            <a:endParaRPr lang="en-US" sz="3200" dirty="0"/>
          </a:p>
        </p:txBody>
      </p:sp>
      <p:sp>
        <p:nvSpPr>
          <p:cNvPr id="45" name="Shape 43"/>
          <p:cNvSpPr/>
          <p:nvPr>
            <p:custDataLst>
              <p:tags r:id="rId8"/>
            </p:custDataLst>
          </p:nvPr>
        </p:nvSpPr>
        <p:spPr>
          <a:xfrm>
            <a:off x="548640" y="1965960"/>
            <a:ext cx="457200" cy="457200"/>
          </a:xfrm>
          <a:prstGeom prst="ellipse">
            <a:avLst/>
          </a:prstGeom>
          <a:solidFill>
            <a:srgbClr val="FFB703"/>
          </a:solidFill>
        </p:spPr>
      </p:sp>
      <p:sp>
        <p:nvSpPr>
          <p:cNvPr id="46" name="Text 44"/>
          <p:cNvSpPr/>
          <p:nvPr>
            <p:custDataLst>
              <p:tags r:id="rId9"/>
            </p:custDataLst>
          </p:nvPr>
        </p:nvSpPr>
        <p:spPr>
          <a:xfrm>
            <a:off x="1234440" y="1892808"/>
            <a:ext cx="5760720" cy="36576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One star — the Sun</a:t>
            </a:r>
            <a:endParaRPr lang="en-US" b="1" dirty="0">
              <a:solidFill>
                <a:srgbClr val="FFFFFF"/>
              </a:solidFill>
              <a:latin typeface="Calibri" panose="020F0502020204030204" pitchFamily="34" charset="0"/>
              <a:ea typeface="Calibri" panose="020F0502020204030204" pitchFamily="34" charset="-122"/>
              <a:cs typeface="Calibri" panose="020F0502020204030204" pitchFamily="34" charset="-120"/>
            </a:endParaRPr>
          </a:p>
        </p:txBody>
      </p:sp>
      <p:sp>
        <p:nvSpPr>
          <p:cNvPr id="47" name="Text 45"/>
          <p:cNvSpPr/>
          <p:nvPr>
            <p:custDataLst>
              <p:tags r:id="rId10"/>
            </p:custDataLst>
          </p:nvPr>
        </p:nvSpPr>
        <p:spPr>
          <a:xfrm>
            <a:off x="1234440" y="2258568"/>
            <a:ext cx="5760720" cy="50292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C9CCE8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The Sun sits at the center and is by far the biggest object in our solar system.</a:t>
            </a:r>
            <a:endParaRPr lang="en-US" sz="1400" dirty="0">
              <a:solidFill>
                <a:srgbClr val="C9CCE8"/>
              </a:solidFill>
              <a:latin typeface="Calibri" panose="020F0502020204030204" pitchFamily="34" charset="0"/>
              <a:ea typeface="Calibri" panose="020F0502020204030204" pitchFamily="34" charset="-122"/>
              <a:cs typeface="Calibri" panose="020F0502020204030204" pitchFamily="34" charset="-120"/>
            </a:endParaRPr>
          </a:p>
        </p:txBody>
      </p:sp>
      <p:sp>
        <p:nvSpPr>
          <p:cNvPr id="48" name="Shape 46"/>
          <p:cNvSpPr/>
          <p:nvPr>
            <p:custDataLst>
              <p:tags r:id="rId11"/>
            </p:custDataLst>
          </p:nvPr>
        </p:nvSpPr>
        <p:spPr>
          <a:xfrm>
            <a:off x="548640" y="2971800"/>
            <a:ext cx="457200" cy="457200"/>
          </a:xfrm>
          <a:prstGeom prst="ellipse">
            <a:avLst/>
          </a:prstGeom>
          <a:solidFill>
            <a:srgbClr val="4ECDC4"/>
          </a:solidFill>
        </p:spPr>
      </p:sp>
      <p:sp>
        <p:nvSpPr>
          <p:cNvPr id="49" name="Text 47"/>
          <p:cNvSpPr/>
          <p:nvPr>
            <p:custDataLst>
              <p:tags r:id="rId12"/>
            </p:custDataLst>
          </p:nvPr>
        </p:nvSpPr>
        <p:spPr>
          <a:xfrm>
            <a:off x="1234440" y="2898648"/>
            <a:ext cx="5760720" cy="36576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Eight planets</a:t>
            </a:r>
            <a:endParaRPr lang="en-US" sz="1700" dirty="0"/>
          </a:p>
        </p:txBody>
      </p:sp>
      <p:sp>
        <p:nvSpPr>
          <p:cNvPr id="50" name="Text 48"/>
          <p:cNvSpPr/>
          <p:nvPr>
            <p:custDataLst>
              <p:tags r:id="rId13"/>
            </p:custDataLst>
          </p:nvPr>
        </p:nvSpPr>
        <p:spPr>
          <a:xfrm>
            <a:off x="1234440" y="3264408"/>
            <a:ext cx="5760720" cy="50292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C9CCE8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Four rocky planets and four giant planets orbit (travel around) the Sun.</a:t>
            </a:r>
            <a:endParaRPr lang="en-US" sz="1400" dirty="0">
              <a:solidFill>
                <a:srgbClr val="C9CCE8"/>
              </a:solidFill>
              <a:latin typeface="Calibri" panose="020F0502020204030204" pitchFamily="34" charset="0"/>
              <a:ea typeface="Calibri" panose="020F0502020204030204" pitchFamily="34" charset="-122"/>
              <a:cs typeface="Calibri" panose="020F0502020204030204" pitchFamily="34" charset="-120"/>
            </a:endParaRPr>
          </a:p>
        </p:txBody>
      </p:sp>
      <p:sp>
        <p:nvSpPr>
          <p:cNvPr id="51" name="Shape 49"/>
          <p:cNvSpPr/>
          <p:nvPr>
            <p:custDataLst>
              <p:tags r:id="rId14"/>
            </p:custDataLst>
          </p:nvPr>
        </p:nvSpPr>
        <p:spPr>
          <a:xfrm>
            <a:off x="548640" y="3977640"/>
            <a:ext cx="457200" cy="457200"/>
          </a:xfrm>
          <a:prstGeom prst="ellipse">
            <a:avLst/>
          </a:prstGeom>
          <a:solidFill>
            <a:srgbClr val="E76F51"/>
          </a:solidFill>
        </p:spPr>
      </p:sp>
      <p:sp>
        <p:nvSpPr>
          <p:cNvPr id="52" name="Text 50"/>
          <p:cNvSpPr/>
          <p:nvPr>
            <p:custDataLst>
              <p:tags r:id="rId15"/>
            </p:custDataLst>
          </p:nvPr>
        </p:nvSpPr>
        <p:spPr>
          <a:xfrm>
            <a:off x="1234440" y="3904488"/>
            <a:ext cx="5760720" cy="36576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Moons, </a:t>
            </a:r>
            <a:r>
              <a:rPr lang="en-US" b="1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asteroids </a:t>
            </a:r>
            <a:r>
              <a:rPr lang="en-US" sz="1700" b="1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&amp; comets</a:t>
            </a:r>
            <a:endParaRPr lang="en-US" sz="1700" dirty="0"/>
          </a:p>
        </p:txBody>
      </p:sp>
      <p:sp>
        <p:nvSpPr>
          <p:cNvPr id="53" name="Text 51"/>
          <p:cNvSpPr/>
          <p:nvPr>
            <p:custDataLst>
              <p:tags r:id="rId16"/>
            </p:custDataLst>
          </p:nvPr>
        </p:nvSpPr>
        <p:spPr>
          <a:xfrm>
            <a:off x="1234440" y="4270248"/>
            <a:ext cx="5760720" cy="50292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C9CCE8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Moons </a:t>
            </a:r>
            <a:r>
              <a:rPr lang="en-US" sz="1400" dirty="0">
                <a:solidFill>
                  <a:srgbClr val="C9CCE8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circle </a:t>
            </a:r>
            <a:r>
              <a:rPr lang="en-US" sz="1300" dirty="0">
                <a:solidFill>
                  <a:srgbClr val="C9CCE8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planets, while asteroids and comets drift through space too.</a:t>
            </a:r>
            <a:endParaRPr lang="en-US" sz="1300" dirty="0"/>
          </a:p>
        </p:txBody>
      </p:sp>
      <p:sp>
        <p:nvSpPr>
          <p:cNvPr id="54" name="Shape 52"/>
          <p:cNvSpPr/>
          <p:nvPr>
            <p:custDataLst>
              <p:tags r:id="rId17"/>
            </p:custDataLst>
          </p:nvPr>
        </p:nvSpPr>
        <p:spPr>
          <a:xfrm>
            <a:off x="548640" y="4983480"/>
            <a:ext cx="457200" cy="457200"/>
          </a:xfrm>
          <a:prstGeom prst="ellipse">
            <a:avLst/>
          </a:prstGeom>
          <a:solidFill>
            <a:srgbClr val="FFC857"/>
          </a:solidFill>
        </p:spPr>
      </p:sp>
      <p:sp>
        <p:nvSpPr>
          <p:cNvPr id="55" name="Text 53"/>
          <p:cNvSpPr/>
          <p:nvPr>
            <p:custDataLst>
              <p:tags r:id="rId18"/>
            </p:custDataLst>
          </p:nvPr>
        </p:nvSpPr>
        <p:spPr>
          <a:xfrm>
            <a:off x="1234440" y="4910328"/>
            <a:ext cx="5760720" cy="36576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Held together by gravity</a:t>
            </a:r>
            <a:endParaRPr lang="en-US" b="1" dirty="0">
              <a:solidFill>
                <a:srgbClr val="FFFFFF"/>
              </a:solidFill>
              <a:latin typeface="Calibri" panose="020F0502020204030204" pitchFamily="34" charset="0"/>
              <a:ea typeface="Calibri" panose="020F0502020204030204" pitchFamily="34" charset="-122"/>
              <a:cs typeface="Calibri" panose="020F0502020204030204" pitchFamily="34" charset="-120"/>
            </a:endParaRPr>
          </a:p>
        </p:txBody>
      </p:sp>
      <p:sp>
        <p:nvSpPr>
          <p:cNvPr id="56" name="Text 54"/>
          <p:cNvSpPr/>
          <p:nvPr>
            <p:custDataLst>
              <p:tags r:id="rId19"/>
            </p:custDataLst>
          </p:nvPr>
        </p:nvSpPr>
        <p:spPr>
          <a:xfrm>
            <a:off x="1234440" y="5276088"/>
            <a:ext cx="5760720" cy="50292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C9CCE8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The Sun's huge gravity keeps every planet locked into its orbit.</a:t>
            </a:r>
            <a:endParaRPr lang="en-US" sz="1400" dirty="0">
              <a:solidFill>
                <a:srgbClr val="C9CCE8"/>
              </a:solidFill>
              <a:latin typeface="Calibri" panose="020F0502020204030204" pitchFamily="34" charset="0"/>
              <a:ea typeface="Calibri" panose="020F0502020204030204" pitchFamily="34" charset="-122"/>
              <a:cs typeface="Calibri" panose="020F0502020204030204" pitchFamily="34" charset="-120"/>
            </a:endParaRPr>
          </a:p>
        </p:txBody>
      </p:sp>
      <p:sp>
        <p:nvSpPr>
          <p:cNvPr id="57" name="Shape 55"/>
          <p:cNvSpPr/>
          <p:nvPr/>
        </p:nvSpPr>
        <p:spPr>
          <a:xfrm>
            <a:off x="8183880" y="2514600"/>
            <a:ext cx="3017520" cy="3017520"/>
          </a:xfrm>
          <a:prstGeom prst="ellipse">
            <a:avLst/>
          </a:prstGeom>
          <a:ln w="12700">
            <a:solidFill>
              <a:srgbClr val="3A3F7A"/>
            </a:solidFill>
            <a:prstDash val="solid"/>
          </a:ln>
        </p:spPr>
      </p:sp>
      <p:sp>
        <p:nvSpPr>
          <p:cNvPr id="58" name="Shape 56"/>
          <p:cNvSpPr/>
          <p:nvPr/>
        </p:nvSpPr>
        <p:spPr>
          <a:xfrm>
            <a:off x="7498080" y="1828800"/>
            <a:ext cx="4389120" cy="4389120"/>
          </a:xfrm>
          <a:prstGeom prst="ellipse">
            <a:avLst/>
          </a:prstGeom>
          <a:ln w="12700">
            <a:solidFill>
              <a:srgbClr val="3A3F7A"/>
            </a:solidFill>
            <a:prstDash val="solid"/>
          </a:ln>
        </p:spPr>
      </p:sp>
      <p:sp>
        <p:nvSpPr>
          <p:cNvPr id="59" name="Shape 57"/>
          <p:cNvSpPr/>
          <p:nvPr/>
        </p:nvSpPr>
        <p:spPr>
          <a:xfrm>
            <a:off x="6812280" y="1143000"/>
            <a:ext cx="5760720" cy="5760720"/>
          </a:xfrm>
          <a:prstGeom prst="ellipse">
            <a:avLst/>
          </a:prstGeom>
          <a:ln w="12700">
            <a:solidFill>
              <a:srgbClr val="3A3F7A"/>
            </a:solidFill>
            <a:prstDash val="solid"/>
          </a:ln>
        </p:spPr>
      </p:sp>
      <p:sp>
        <p:nvSpPr>
          <p:cNvPr id="60" name="Shape 58"/>
          <p:cNvSpPr/>
          <p:nvPr/>
        </p:nvSpPr>
        <p:spPr>
          <a:xfrm>
            <a:off x="6126480" y="457200"/>
            <a:ext cx="7132320" cy="7132320"/>
          </a:xfrm>
          <a:prstGeom prst="ellipse">
            <a:avLst/>
          </a:prstGeom>
          <a:ln w="12700">
            <a:solidFill>
              <a:srgbClr val="3A3F7A"/>
            </a:solidFill>
            <a:prstDash val="solid"/>
          </a:ln>
        </p:spPr>
      </p:sp>
      <p:sp>
        <p:nvSpPr>
          <p:cNvPr id="61" name="Shape 59"/>
          <p:cNvSpPr/>
          <p:nvPr/>
        </p:nvSpPr>
        <p:spPr>
          <a:xfrm>
            <a:off x="9006840" y="3337560"/>
            <a:ext cx="1371600" cy="1371600"/>
          </a:xfrm>
          <a:prstGeom prst="ellipse">
            <a:avLst/>
          </a:prstGeom>
          <a:solidFill>
            <a:srgbClr val="FFB703"/>
          </a:solidFill>
        </p:spPr>
      </p:sp>
      <p:sp>
        <p:nvSpPr>
          <p:cNvPr id="62" name="Shape 60"/>
          <p:cNvSpPr/>
          <p:nvPr/>
        </p:nvSpPr>
        <p:spPr>
          <a:xfrm>
            <a:off x="9603486" y="5442966"/>
            <a:ext cx="178308" cy="178308"/>
          </a:xfrm>
          <a:prstGeom prst="ellipse">
            <a:avLst/>
          </a:prstGeom>
          <a:solidFill>
            <a:srgbClr val="B08968"/>
          </a:solidFill>
        </p:spPr>
      </p:sp>
      <p:sp>
        <p:nvSpPr>
          <p:cNvPr id="63" name="Shape 61"/>
          <p:cNvSpPr/>
          <p:nvPr/>
        </p:nvSpPr>
        <p:spPr>
          <a:xfrm>
            <a:off x="7807476" y="2623702"/>
            <a:ext cx="219456" cy="219456"/>
          </a:xfrm>
          <a:prstGeom prst="ellipse">
            <a:avLst/>
          </a:prstGeom>
          <a:solidFill>
            <a:srgbClr val="4ECDC4"/>
          </a:solidFill>
        </p:spPr>
      </p:sp>
      <p:sp>
        <p:nvSpPr>
          <p:cNvPr id="64" name="Shape 62"/>
          <p:cNvSpPr/>
          <p:nvPr/>
        </p:nvSpPr>
        <p:spPr>
          <a:xfrm>
            <a:off x="12336013" y="3037268"/>
            <a:ext cx="192024" cy="192024"/>
          </a:xfrm>
          <a:prstGeom prst="ellipse">
            <a:avLst/>
          </a:prstGeom>
          <a:solidFill>
            <a:srgbClr val="E76F51"/>
          </a:solidFill>
        </p:spPr>
      </p:sp>
      <p:sp>
        <p:nvSpPr>
          <p:cNvPr id="65" name="Shape 63"/>
          <p:cNvSpPr/>
          <p:nvPr/>
        </p:nvSpPr>
        <p:spPr>
          <a:xfrm>
            <a:off x="8439760" y="7264104"/>
            <a:ext cx="301752" cy="301752"/>
          </a:xfrm>
          <a:prstGeom prst="ellipse">
            <a:avLst/>
          </a:prstGeom>
          <a:solidFill>
            <a:srgbClr val="E9C46A"/>
          </a:solidFill>
        </p:spPr>
      </p:sp>
      <p:sp>
        <p:nvSpPr>
          <p:cNvPr id="66" name="Text 64"/>
          <p:cNvSpPr/>
          <p:nvPr/>
        </p:nvSpPr>
        <p:spPr>
          <a:xfrm>
            <a:off x="11548872" y="6400800"/>
            <a:ext cx="365760" cy="27432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C9CCE8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2</a:t>
            </a:r>
            <a:endParaRPr lang="en-US" sz="1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10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291684" y="397875"/>
            <a:ext cx="44507" cy="44507"/>
          </a:xfrm>
          <a:prstGeom prst="ellipse">
            <a:avLst/>
          </a:prstGeom>
          <a:solidFill>
            <a:srgbClr val="FFFFFF">
              <a:alpha val="22239"/>
            </a:srgbClr>
          </a:solidFill>
        </p:spPr>
      </p:sp>
      <p:sp>
        <p:nvSpPr>
          <p:cNvPr id="3" name="Shape 1"/>
          <p:cNvSpPr/>
          <p:nvPr/>
        </p:nvSpPr>
        <p:spPr>
          <a:xfrm>
            <a:off x="2876118" y="6071364"/>
            <a:ext cx="29661" cy="29661"/>
          </a:xfrm>
          <a:prstGeom prst="ellipse">
            <a:avLst/>
          </a:prstGeom>
          <a:solidFill>
            <a:srgbClr val="FFFFFF">
              <a:alpha val="34016"/>
            </a:srgbClr>
          </a:solidFill>
        </p:spPr>
      </p:sp>
      <p:sp>
        <p:nvSpPr>
          <p:cNvPr id="4" name="Shape 2"/>
          <p:cNvSpPr/>
          <p:nvPr/>
        </p:nvSpPr>
        <p:spPr>
          <a:xfrm>
            <a:off x="9536361" y="709965"/>
            <a:ext cx="21005" cy="21005"/>
          </a:xfrm>
          <a:prstGeom prst="ellipse">
            <a:avLst/>
          </a:prstGeom>
          <a:solidFill>
            <a:srgbClr val="FFFFFF">
              <a:alpha val="21821"/>
            </a:srgbClr>
          </a:solidFill>
        </p:spPr>
      </p:sp>
      <p:sp>
        <p:nvSpPr>
          <p:cNvPr id="5" name="Shape 3"/>
          <p:cNvSpPr/>
          <p:nvPr/>
        </p:nvSpPr>
        <p:spPr>
          <a:xfrm>
            <a:off x="6967108" y="4041011"/>
            <a:ext cx="41851" cy="41851"/>
          </a:xfrm>
          <a:prstGeom prst="ellipse">
            <a:avLst/>
          </a:prstGeom>
          <a:solidFill>
            <a:srgbClr val="FFFFFF">
              <a:alpha val="40594"/>
            </a:srgbClr>
          </a:solidFill>
        </p:spPr>
      </p:sp>
      <p:sp>
        <p:nvSpPr>
          <p:cNvPr id="6" name="Shape 4"/>
          <p:cNvSpPr/>
          <p:nvPr/>
        </p:nvSpPr>
        <p:spPr>
          <a:xfrm>
            <a:off x="4498177" y="4295834"/>
            <a:ext cx="28981" cy="28981"/>
          </a:xfrm>
          <a:prstGeom prst="ellipse">
            <a:avLst/>
          </a:prstGeom>
          <a:solidFill>
            <a:srgbClr val="FFFFFF">
              <a:alpha val="23976"/>
            </a:srgbClr>
          </a:solidFill>
        </p:spPr>
      </p:sp>
      <p:sp>
        <p:nvSpPr>
          <p:cNvPr id="7" name="Shape 5"/>
          <p:cNvSpPr/>
          <p:nvPr/>
        </p:nvSpPr>
        <p:spPr>
          <a:xfrm>
            <a:off x="173314" y="3167768"/>
            <a:ext cx="31784" cy="31784"/>
          </a:xfrm>
          <a:prstGeom prst="ellipse">
            <a:avLst/>
          </a:prstGeom>
          <a:solidFill>
            <a:srgbClr val="FFFFFF">
              <a:alpha val="37090"/>
            </a:srgbClr>
          </a:solidFill>
        </p:spPr>
      </p:sp>
      <p:sp>
        <p:nvSpPr>
          <p:cNvPr id="8" name="Shape 6"/>
          <p:cNvSpPr/>
          <p:nvPr/>
        </p:nvSpPr>
        <p:spPr>
          <a:xfrm>
            <a:off x="11899747" y="3620147"/>
            <a:ext cx="48678" cy="48678"/>
          </a:xfrm>
          <a:prstGeom prst="ellipse">
            <a:avLst/>
          </a:prstGeom>
          <a:solidFill>
            <a:srgbClr val="FFFFFF">
              <a:alpha val="37653"/>
            </a:srgbClr>
          </a:solidFill>
        </p:spPr>
      </p:sp>
      <p:sp>
        <p:nvSpPr>
          <p:cNvPr id="9" name="Shape 7"/>
          <p:cNvSpPr/>
          <p:nvPr/>
        </p:nvSpPr>
        <p:spPr>
          <a:xfrm>
            <a:off x="7023121" y="2266303"/>
            <a:ext cx="44896" cy="44896"/>
          </a:xfrm>
          <a:prstGeom prst="ellipse">
            <a:avLst/>
          </a:prstGeom>
          <a:solidFill>
            <a:srgbClr val="FFFFFF">
              <a:alpha val="20418"/>
            </a:srgbClr>
          </a:solidFill>
        </p:spPr>
      </p:sp>
      <p:sp>
        <p:nvSpPr>
          <p:cNvPr id="10" name="Shape 8"/>
          <p:cNvSpPr/>
          <p:nvPr/>
        </p:nvSpPr>
        <p:spPr>
          <a:xfrm>
            <a:off x="10673745" y="37571"/>
            <a:ext cx="23597" cy="23597"/>
          </a:xfrm>
          <a:prstGeom prst="ellipse">
            <a:avLst/>
          </a:prstGeom>
          <a:solidFill>
            <a:srgbClr val="FFFFFF">
              <a:alpha val="44952"/>
            </a:srgbClr>
          </a:solidFill>
        </p:spPr>
      </p:sp>
      <p:sp>
        <p:nvSpPr>
          <p:cNvPr id="11" name="Shape 9"/>
          <p:cNvSpPr/>
          <p:nvPr/>
        </p:nvSpPr>
        <p:spPr>
          <a:xfrm>
            <a:off x="2837662" y="3707283"/>
            <a:ext cx="22316" cy="22316"/>
          </a:xfrm>
          <a:prstGeom prst="ellipse">
            <a:avLst/>
          </a:prstGeom>
          <a:solidFill>
            <a:srgbClr val="FFFFFF">
              <a:alpha val="21749"/>
            </a:srgbClr>
          </a:solidFill>
        </p:spPr>
      </p:sp>
      <p:sp>
        <p:nvSpPr>
          <p:cNvPr id="12" name="Shape 10"/>
          <p:cNvSpPr/>
          <p:nvPr/>
        </p:nvSpPr>
        <p:spPr>
          <a:xfrm>
            <a:off x="6387966" y="4554773"/>
            <a:ext cx="34733" cy="34733"/>
          </a:xfrm>
          <a:prstGeom prst="ellipse">
            <a:avLst/>
          </a:prstGeom>
          <a:solidFill>
            <a:srgbClr val="FFFFFF">
              <a:alpha val="31674"/>
            </a:srgbClr>
          </a:solidFill>
        </p:spPr>
      </p:sp>
      <p:sp>
        <p:nvSpPr>
          <p:cNvPr id="13" name="Shape 11"/>
          <p:cNvSpPr/>
          <p:nvPr/>
        </p:nvSpPr>
        <p:spPr>
          <a:xfrm>
            <a:off x="407814" y="2749374"/>
            <a:ext cx="49784" cy="49784"/>
          </a:xfrm>
          <a:prstGeom prst="ellipse">
            <a:avLst/>
          </a:prstGeom>
          <a:solidFill>
            <a:srgbClr val="FFFFFF">
              <a:alpha val="28739"/>
            </a:srgbClr>
          </a:solidFill>
        </p:spPr>
      </p:sp>
      <p:sp>
        <p:nvSpPr>
          <p:cNvPr id="14" name="Shape 12"/>
          <p:cNvSpPr/>
          <p:nvPr/>
        </p:nvSpPr>
        <p:spPr>
          <a:xfrm>
            <a:off x="95775" y="2016419"/>
            <a:ext cx="48109" cy="48109"/>
          </a:xfrm>
          <a:prstGeom prst="ellipse">
            <a:avLst/>
          </a:prstGeom>
          <a:solidFill>
            <a:srgbClr val="FFFFFF">
              <a:alpha val="26215"/>
            </a:srgbClr>
          </a:solidFill>
        </p:spPr>
      </p:sp>
      <p:sp>
        <p:nvSpPr>
          <p:cNvPr id="15" name="Shape 13"/>
          <p:cNvSpPr/>
          <p:nvPr/>
        </p:nvSpPr>
        <p:spPr>
          <a:xfrm>
            <a:off x="10718681" y="2017242"/>
            <a:ext cx="19829" cy="19829"/>
          </a:xfrm>
          <a:prstGeom prst="ellipse">
            <a:avLst/>
          </a:prstGeom>
          <a:solidFill>
            <a:srgbClr val="FFFFFF">
              <a:alpha val="41079"/>
            </a:srgbClr>
          </a:solidFill>
        </p:spPr>
      </p:sp>
      <p:sp>
        <p:nvSpPr>
          <p:cNvPr id="16" name="Shape 14"/>
          <p:cNvSpPr/>
          <p:nvPr/>
        </p:nvSpPr>
        <p:spPr>
          <a:xfrm>
            <a:off x="1879391" y="2159176"/>
            <a:ext cx="35671" cy="35671"/>
          </a:xfrm>
          <a:prstGeom prst="ellipse">
            <a:avLst/>
          </a:prstGeom>
          <a:solidFill>
            <a:srgbClr val="FFFFFF">
              <a:alpha val="21785"/>
            </a:srgbClr>
          </a:solidFill>
        </p:spPr>
      </p:sp>
      <p:sp>
        <p:nvSpPr>
          <p:cNvPr id="17" name="Shape 15"/>
          <p:cNvSpPr/>
          <p:nvPr/>
        </p:nvSpPr>
        <p:spPr>
          <a:xfrm>
            <a:off x="11800053" y="3119555"/>
            <a:ext cx="19376" cy="19376"/>
          </a:xfrm>
          <a:prstGeom prst="ellipse">
            <a:avLst/>
          </a:prstGeom>
          <a:solidFill>
            <a:srgbClr val="FFFFFF">
              <a:alpha val="34385"/>
            </a:srgbClr>
          </a:solidFill>
        </p:spPr>
      </p:sp>
      <p:sp>
        <p:nvSpPr>
          <p:cNvPr id="18" name="Shape 16"/>
          <p:cNvSpPr/>
          <p:nvPr/>
        </p:nvSpPr>
        <p:spPr>
          <a:xfrm>
            <a:off x="3763328" y="6083712"/>
            <a:ext cx="21520" cy="21520"/>
          </a:xfrm>
          <a:prstGeom prst="ellipse">
            <a:avLst/>
          </a:prstGeom>
          <a:solidFill>
            <a:srgbClr val="FFFFFF">
              <a:alpha val="31965"/>
            </a:srgbClr>
          </a:solidFill>
        </p:spPr>
      </p:sp>
      <p:sp>
        <p:nvSpPr>
          <p:cNvPr id="19" name="Shape 17"/>
          <p:cNvSpPr/>
          <p:nvPr/>
        </p:nvSpPr>
        <p:spPr>
          <a:xfrm>
            <a:off x="11025494" y="2838979"/>
            <a:ext cx="34596" cy="34596"/>
          </a:xfrm>
          <a:prstGeom prst="ellipse">
            <a:avLst/>
          </a:prstGeom>
          <a:solidFill>
            <a:srgbClr val="FFFFFF">
              <a:alpha val="32425"/>
            </a:srgbClr>
          </a:solidFill>
        </p:spPr>
      </p:sp>
      <p:sp>
        <p:nvSpPr>
          <p:cNvPr id="20" name="Shape 18"/>
          <p:cNvSpPr/>
          <p:nvPr/>
        </p:nvSpPr>
        <p:spPr>
          <a:xfrm>
            <a:off x="9509608" y="4730691"/>
            <a:ext cx="21462" cy="21462"/>
          </a:xfrm>
          <a:prstGeom prst="ellipse">
            <a:avLst/>
          </a:prstGeom>
          <a:solidFill>
            <a:srgbClr val="FFFFFF">
              <a:alpha val="29592"/>
            </a:srgbClr>
          </a:solidFill>
        </p:spPr>
      </p:sp>
      <p:sp>
        <p:nvSpPr>
          <p:cNvPr id="21" name="Shape 19"/>
          <p:cNvSpPr/>
          <p:nvPr/>
        </p:nvSpPr>
        <p:spPr>
          <a:xfrm>
            <a:off x="5836830" y="752181"/>
            <a:ext cx="29138" cy="29138"/>
          </a:xfrm>
          <a:prstGeom prst="ellipse">
            <a:avLst/>
          </a:prstGeom>
          <a:solidFill>
            <a:srgbClr val="FFFFFF">
              <a:alpha val="37665"/>
            </a:srgbClr>
          </a:solidFill>
        </p:spPr>
      </p:sp>
      <p:sp>
        <p:nvSpPr>
          <p:cNvPr id="22" name="Shape 20"/>
          <p:cNvSpPr/>
          <p:nvPr/>
        </p:nvSpPr>
        <p:spPr>
          <a:xfrm>
            <a:off x="11594187" y="2502782"/>
            <a:ext cx="35891" cy="35891"/>
          </a:xfrm>
          <a:prstGeom prst="ellipse">
            <a:avLst/>
          </a:prstGeom>
          <a:solidFill>
            <a:srgbClr val="FFFFFF">
              <a:alpha val="43990"/>
            </a:srgbClr>
          </a:solidFill>
        </p:spPr>
      </p:sp>
      <p:sp>
        <p:nvSpPr>
          <p:cNvPr id="23" name="Shape 21"/>
          <p:cNvSpPr/>
          <p:nvPr/>
        </p:nvSpPr>
        <p:spPr>
          <a:xfrm>
            <a:off x="1350409" y="4563827"/>
            <a:ext cx="43698" cy="43698"/>
          </a:xfrm>
          <a:prstGeom prst="ellipse">
            <a:avLst/>
          </a:prstGeom>
          <a:solidFill>
            <a:srgbClr val="FFFFFF">
              <a:alpha val="20170"/>
            </a:srgbClr>
          </a:solidFill>
        </p:spPr>
      </p:sp>
      <p:sp>
        <p:nvSpPr>
          <p:cNvPr id="24" name="Shape 22"/>
          <p:cNvSpPr/>
          <p:nvPr/>
        </p:nvSpPr>
        <p:spPr>
          <a:xfrm>
            <a:off x="687248" y="4310650"/>
            <a:ext cx="32014" cy="32014"/>
          </a:xfrm>
          <a:prstGeom prst="ellipse">
            <a:avLst/>
          </a:prstGeom>
          <a:solidFill>
            <a:srgbClr val="FFFFFF">
              <a:alpha val="41514"/>
            </a:srgbClr>
          </a:solidFill>
        </p:spPr>
      </p:sp>
      <p:sp>
        <p:nvSpPr>
          <p:cNvPr id="25" name="Shape 23"/>
          <p:cNvSpPr/>
          <p:nvPr/>
        </p:nvSpPr>
        <p:spPr>
          <a:xfrm>
            <a:off x="11711436" y="5722585"/>
            <a:ext cx="28889" cy="28889"/>
          </a:xfrm>
          <a:prstGeom prst="ellipse">
            <a:avLst/>
          </a:prstGeom>
          <a:solidFill>
            <a:srgbClr val="FFFFFF">
              <a:alpha val="39814"/>
            </a:srgbClr>
          </a:solidFill>
        </p:spPr>
      </p:sp>
      <p:sp>
        <p:nvSpPr>
          <p:cNvPr id="26" name="Shape 24"/>
          <p:cNvSpPr/>
          <p:nvPr/>
        </p:nvSpPr>
        <p:spPr>
          <a:xfrm>
            <a:off x="7637375" y="332963"/>
            <a:ext cx="43414" cy="43414"/>
          </a:xfrm>
          <a:prstGeom prst="ellipse">
            <a:avLst/>
          </a:prstGeom>
          <a:solidFill>
            <a:srgbClr val="FFFFFF">
              <a:alpha val="39451"/>
            </a:srgbClr>
          </a:solidFill>
        </p:spPr>
      </p:sp>
      <p:sp>
        <p:nvSpPr>
          <p:cNvPr id="27" name="Shape 25"/>
          <p:cNvSpPr/>
          <p:nvPr/>
        </p:nvSpPr>
        <p:spPr>
          <a:xfrm>
            <a:off x="8629504" y="757120"/>
            <a:ext cx="19480" cy="19480"/>
          </a:xfrm>
          <a:prstGeom prst="ellipse">
            <a:avLst/>
          </a:prstGeom>
          <a:solidFill>
            <a:srgbClr val="FFFFFF">
              <a:alpha val="26845"/>
            </a:srgbClr>
          </a:solidFill>
        </p:spPr>
      </p:sp>
      <p:sp>
        <p:nvSpPr>
          <p:cNvPr id="28" name="Shape 26"/>
          <p:cNvSpPr/>
          <p:nvPr/>
        </p:nvSpPr>
        <p:spPr>
          <a:xfrm>
            <a:off x="7314259" y="3354388"/>
            <a:ext cx="34926" cy="34926"/>
          </a:xfrm>
          <a:prstGeom prst="ellipse">
            <a:avLst/>
          </a:prstGeom>
          <a:solidFill>
            <a:srgbClr val="FFFFFF">
              <a:alpha val="28231"/>
            </a:srgbClr>
          </a:solidFill>
        </p:spPr>
      </p:sp>
      <p:sp>
        <p:nvSpPr>
          <p:cNvPr id="29" name="Shape 27"/>
          <p:cNvSpPr/>
          <p:nvPr/>
        </p:nvSpPr>
        <p:spPr>
          <a:xfrm>
            <a:off x="12118571" y="3468100"/>
            <a:ext cx="41943" cy="41943"/>
          </a:xfrm>
          <a:prstGeom prst="ellipse">
            <a:avLst/>
          </a:prstGeom>
          <a:solidFill>
            <a:srgbClr val="FFFFFF">
              <a:alpha val="20769"/>
            </a:srgbClr>
          </a:solidFill>
        </p:spPr>
      </p:sp>
      <p:sp>
        <p:nvSpPr>
          <p:cNvPr id="30" name="Shape 28"/>
          <p:cNvSpPr/>
          <p:nvPr/>
        </p:nvSpPr>
        <p:spPr>
          <a:xfrm>
            <a:off x="1222709" y="1521589"/>
            <a:ext cx="44878" cy="44878"/>
          </a:xfrm>
          <a:prstGeom prst="ellipse">
            <a:avLst/>
          </a:prstGeom>
          <a:solidFill>
            <a:srgbClr val="FFFFFF">
              <a:alpha val="26990"/>
            </a:srgbClr>
          </a:solidFill>
        </p:spPr>
      </p:sp>
      <p:sp>
        <p:nvSpPr>
          <p:cNvPr id="31" name="Shape 29"/>
          <p:cNvSpPr/>
          <p:nvPr/>
        </p:nvSpPr>
        <p:spPr>
          <a:xfrm>
            <a:off x="6528624" y="6828190"/>
            <a:ext cx="43334" cy="43334"/>
          </a:xfrm>
          <a:prstGeom prst="ellipse">
            <a:avLst/>
          </a:prstGeom>
          <a:solidFill>
            <a:srgbClr val="FFFFFF">
              <a:alpha val="42574"/>
            </a:srgbClr>
          </a:solidFill>
        </p:spPr>
      </p:sp>
      <p:sp>
        <p:nvSpPr>
          <p:cNvPr id="32" name="Shape 30"/>
          <p:cNvSpPr/>
          <p:nvPr/>
        </p:nvSpPr>
        <p:spPr>
          <a:xfrm>
            <a:off x="10731012" y="4825236"/>
            <a:ext cx="28620" cy="28620"/>
          </a:xfrm>
          <a:prstGeom prst="ellipse">
            <a:avLst/>
          </a:prstGeom>
          <a:solidFill>
            <a:srgbClr val="FFFFFF">
              <a:alpha val="22458"/>
            </a:srgbClr>
          </a:solidFill>
        </p:spPr>
      </p:sp>
      <p:sp>
        <p:nvSpPr>
          <p:cNvPr id="33" name="Shape 31"/>
          <p:cNvSpPr/>
          <p:nvPr/>
        </p:nvSpPr>
        <p:spPr>
          <a:xfrm>
            <a:off x="10970736" y="4318059"/>
            <a:ext cx="33530" cy="33530"/>
          </a:xfrm>
          <a:prstGeom prst="ellipse">
            <a:avLst/>
          </a:prstGeom>
          <a:solidFill>
            <a:srgbClr val="FFFFFF">
              <a:alpha val="25284"/>
            </a:srgbClr>
          </a:solidFill>
        </p:spPr>
      </p:sp>
      <p:sp>
        <p:nvSpPr>
          <p:cNvPr id="34" name="Shape 32"/>
          <p:cNvSpPr/>
          <p:nvPr/>
        </p:nvSpPr>
        <p:spPr>
          <a:xfrm>
            <a:off x="5291546" y="141993"/>
            <a:ext cx="43444" cy="43444"/>
          </a:xfrm>
          <a:prstGeom prst="ellipse">
            <a:avLst/>
          </a:prstGeom>
          <a:solidFill>
            <a:srgbClr val="FFFFFF">
              <a:alpha val="41176"/>
            </a:srgbClr>
          </a:solidFill>
        </p:spPr>
      </p:sp>
      <p:sp>
        <p:nvSpPr>
          <p:cNvPr id="35" name="Shape 33"/>
          <p:cNvSpPr/>
          <p:nvPr/>
        </p:nvSpPr>
        <p:spPr>
          <a:xfrm>
            <a:off x="11600666" y="2118372"/>
            <a:ext cx="24779" cy="24779"/>
          </a:xfrm>
          <a:prstGeom prst="ellipse">
            <a:avLst/>
          </a:prstGeom>
          <a:solidFill>
            <a:srgbClr val="FFFFFF">
              <a:alpha val="27850"/>
            </a:srgbClr>
          </a:solidFill>
        </p:spPr>
      </p:sp>
      <p:sp>
        <p:nvSpPr>
          <p:cNvPr id="36" name="Shape 34"/>
          <p:cNvSpPr/>
          <p:nvPr/>
        </p:nvSpPr>
        <p:spPr>
          <a:xfrm>
            <a:off x="9432696" y="2528"/>
            <a:ext cx="38777" cy="38777"/>
          </a:xfrm>
          <a:prstGeom prst="ellipse">
            <a:avLst/>
          </a:prstGeom>
          <a:solidFill>
            <a:srgbClr val="FFFFFF">
              <a:alpha val="30059"/>
            </a:srgbClr>
          </a:solidFill>
        </p:spPr>
      </p:sp>
      <p:sp>
        <p:nvSpPr>
          <p:cNvPr id="37" name="Shape 35"/>
          <p:cNvSpPr/>
          <p:nvPr/>
        </p:nvSpPr>
        <p:spPr>
          <a:xfrm>
            <a:off x="11728993" y="1583796"/>
            <a:ext cx="24589" cy="24589"/>
          </a:xfrm>
          <a:prstGeom prst="ellipse">
            <a:avLst/>
          </a:prstGeom>
          <a:solidFill>
            <a:srgbClr val="FFFFFF">
              <a:alpha val="32371"/>
            </a:srgbClr>
          </a:solidFill>
        </p:spPr>
      </p:sp>
      <p:sp>
        <p:nvSpPr>
          <p:cNvPr id="38" name="Shape 36"/>
          <p:cNvSpPr/>
          <p:nvPr/>
        </p:nvSpPr>
        <p:spPr>
          <a:xfrm>
            <a:off x="10664549" y="6777508"/>
            <a:ext cx="19753" cy="19753"/>
          </a:xfrm>
          <a:prstGeom prst="ellipse">
            <a:avLst/>
          </a:prstGeom>
          <a:solidFill>
            <a:srgbClr val="FFFFFF">
              <a:alpha val="20279"/>
            </a:srgbClr>
          </a:solidFill>
        </p:spPr>
      </p:sp>
      <p:sp>
        <p:nvSpPr>
          <p:cNvPr id="39" name="Shape 37"/>
          <p:cNvSpPr/>
          <p:nvPr/>
        </p:nvSpPr>
        <p:spPr>
          <a:xfrm>
            <a:off x="4734557" y="4998"/>
            <a:ext cx="49950" cy="49950"/>
          </a:xfrm>
          <a:prstGeom prst="ellipse">
            <a:avLst/>
          </a:prstGeom>
          <a:solidFill>
            <a:srgbClr val="FFFFFF">
              <a:alpha val="24648"/>
            </a:srgbClr>
          </a:solidFill>
        </p:spPr>
      </p:sp>
      <p:sp>
        <p:nvSpPr>
          <p:cNvPr id="40" name="Shape 38"/>
          <p:cNvSpPr/>
          <p:nvPr/>
        </p:nvSpPr>
        <p:spPr>
          <a:xfrm>
            <a:off x="9589029" y="2009599"/>
            <a:ext cx="40109" cy="40109"/>
          </a:xfrm>
          <a:prstGeom prst="ellipse">
            <a:avLst/>
          </a:prstGeom>
          <a:solidFill>
            <a:srgbClr val="FFFFFF">
              <a:alpha val="24491"/>
            </a:srgbClr>
          </a:solidFill>
        </p:spPr>
      </p:sp>
      <p:sp>
        <p:nvSpPr>
          <p:cNvPr id="41" name="Shape 39"/>
          <p:cNvSpPr/>
          <p:nvPr/>
        </p:nvSpPr>
        <p:spPr>
          <a:xfrm>
            <a:off x="3859678" y="2800644"/>
            <a:ext cx="34878" cy="34878"/>
          </a:xfrm>
          <a:prstGeom prst="ellipse">
            <a:avLst/>
          </a:prstGeom>
          <a:solidFill>
            <a:srgbClr val="FFFFFF">
              <a:alpha val="33079"/>
            </a:srgbClr>
          </a:solidFill>
        </p:spPr>
      </p:sp>
      <p:sp>
        <p:nvSpPr>
          <p:cNvPr id="42" name="Shape 40"/>
          <p:cNvSpPr/>
          <p:nvPr/>
        </p:nvSpPr>
        <p:spPr>
          <a:xfrm>
            <a:off x="502920" y="457200"/>
            <a:ext cx="2377440" cy="365760"/>
          </a:xfrm>
          <a:prstGeom prst="roundRect">
            <a:avLst>
              <a:gd name="adj" fmla="val 50000"/>
            </a:avLst>
          </a:prstGeom>
          <a:solidFill>
            <a:srgbClr val="FFC857"/>
          </a:solidFill>
        </p:spPr>
      </p:sp>
      <p:sp>
        <p:nvSpPr>
          <p:cNvPr id="43" name="Text 41"/>
          <p:cNvSpPr/>
          <p:nvPr/>
        </p:nvSpPr>
        <p:spPr>
          <a:xfrm>
            <a:off x="502920" y="457200"/>
            <a:ext cx="2377440" cy="36576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kern="0" spc="100" dirty="0">
                <a:solidFill>
                  <a:srgbClr val="0B1033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STAR</a:t>
            </a:r>
            <a:endParaRPr lang="en-US" sz="1200" dirty="0"/>
          </a:p>
        </p:txBody>
      </p:sp>
      <p:sp>
        <p:nvSpPr>
          <p:cNvPr id="44" name="Text 42"/>
          <p:cNvSpPr/>
          <p:nvPr/>
        </p:nvSpPr>
        <p:spPr>
          <a:xfrm>
            <a:off x="502920" y="914400"/>
            <a:ext cx="11183112" cy="82296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200" b="1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The Sun</a:t>
            </a:r>
            <a:endParaRPr lang="en-US" sz="3200" dirty="0"/>
          </a:p>
        </p:txBody>
      </p:sp>
      <p:sp>
        <p:nvSpPr>
          <p:cNvPr id="45" name="Shape 43"/>
          <p:cNvSpPr/>
          <p:nvPr/>
        </p:nvSpPr>
        <p:spPr>
          <a:xfrm>
            <a:off x="8778240" y="1920240"/>
            <a:ext cx="2743200" cy="2743200"/>
          </a:xfrm>
          <a:prstGeom prst="ellipse">
            <a:avLst/>
          </a:prstGeom>
          <a:solidFill>
            <a:srgbClr val="FFB703"/>
          </a:solidFill>
        </p:spPr>
      </p:sp>
      <p:sp>
        <p:nvSpPr>
          <p:cNvPr id="46" name="Shape 44"/>
          <p:cNvSpPr/>
          <p:nvPr/>
        </p:nvSpPr>
        <p:spPr>
          <a:xfrm>
            <a:off x="8366760" y="1518920"/>
            <a:ext cx="3566160" cy="3566160"/>
          </a:xfrm>
          <a:prstGeom prst="ellipse">
            <a:avLst/>
          </a:prstGeom>
          <a:ln w="25400">
            <a:solidFill>
              <a:srgbClr val="FFB703"/>
            </a:solidFill>
            <a:prstDash val="dash"/>
          </a:ln>
        </p:spPr>
      </p:sp>
      <p:sp>
        <p:nvSpPr>
          <p:cNvPr id="47" name="Shape 45"/>
          <p:cNvSpPr/>
          <p:nvPr/>
        </p:nvSpPr>
        <p:spPr>
          <a:xfrm>
            <a:off x="548640" y="2011680"/>
            <a:ext cx="128016" cy="640080"/>
          </a:xfrm>
          <a:prstGeom prst="roundRect">
            <a:avLst>
              <a:gd name="adj" fmla="val 50000"/>
            </a:avLst>
          </a:prstGeom>
          <a:solidFill>
            <a:srgbClr val="FFC857"/>
          </a:solidFill>
        </p:spPr>
      </p:sp>
      <p:sp>
        <p:nvSpPr>
          <p:cNvPr id="48" name="Text 46"/>
          <p:cNvSpPr/>
          <p:nvPr/>
        </p:nvSpPr>
        <p:spPr>
          <a:xfrm>
            <a:off x="868680" y="1965960"/>
            <a:ext cx="6949440" cy="73152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C9CCE8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The Sun is a huge ball of super-</a:t>
            </a:r>
            <a:r>
              <a:rPr lang="en-US" sz="1600" b="1" dirty="0">
                <a:solidFill>
                  <a:srgbClr val="C9CCE8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hot gas — mostly hydrogen and helium.</a:t>
            </a:r>
            <a:endParaRPr lang="en-US" sz="1600" b="1" dirty="0">
              <a:solidFill>
                <a:srgbClr val="C9CCE8"/>
              </a:solidFill>
              <a:latin typeface="Calibri" panose="020F0502020204030204" pitchFamily="34" charset="0"/>
              <a:ea typeface="Calibri" panose="020F0502020204030204" pitchFamily="34" charset="-122"/>
              <a:cs typeface="Calibri" panose="020F0502020204030204" pitchFamily="34" charset="-120"/>
            </a:endParaRPr>
          </a:p>
        </p:txBody>
      </p:sp>
      <p:sp>
        <p:nvSpPr>
          <p:cNvPr id="49" name="Shape 47"/>
          <p:cNvSpPr/>
          <p:nvPr/>
        </p:nvSpPr>
        <p:spPr>
          <a:xfrm>
            <a:off x="548640" y="2971800"/>
            <a:ext cx="128016" cy="640080"/>
          </a:xfrm>
          <a:prstGeom prst="roundRect">
            <a:avLst>
              <a:gd name="adj" fmla="val 50000"/>
            </a:avLst>
          </a:prstGeom>
          <a:solidFill>
            <a:srgbClr val="FFC857"/>
          </a:solidFill>
        </p:spPr>
      </p:sp>
      <p:sp>
        <p:nvSpPr>
          <p:cNvPr id="50" name="Text 48"/>
          <p:cNvSpPr/>
          <p:nvPr/>
        </p:nvSpPr>
        <p:spPr>
          <a:xfrm>
            <a:off x="868680" y="2926080"/>
            <a:ext cx="6949440" cy="73152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C9CCE8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It gives Earth the light and heat that all living things need.</a:t>
            </a:r>
            <a:endParaRPr lang="en-US" sz="1600" b="1" dirty="0">
              <a:solidFill>
                <a:srgbClr val="C9CCE8"/>
              </a:solidFill>
              <a:latin typeface="Calibri" panose="020F0502020204030204" pitchFamily="34" charset="0"/>
              <a:ea typeface="Calibri" panose="020F0502020204030204" pitchFamily="34" charset="-122"/>
              <a:cs typeface="Calibri" panose="020F0502020204030204" pitchFamily="34" charset="-120"/>
            </a:endParaRPr>
          </a:p>
        </p:txBody>
      </p:sp>
      <p:sp>
        <p:nvSpPr>
          <p:cNvPr id="51" name="Shape 49"/>
          <p:cNvSpPr/>
          <p:nvPr/>
        </p:nvSpPr>
        <p:spPr>
          <a:xfrm>
            <a:off x="548640" y="3931920"/>
            <a:ext cx="128016" cy="640080"/>
          </a:xfrm>
          <a:prstGeom prst="roundRect">
            <a:avLst>
              <a:gd name="adj" fmla="val 50000"/>
            </a:avLst>
          </a:prstGeom>
          <a:solidFill>
            <a:srgbClr val="FFC857"/>
          </a:solidFill>
        </p:spPr>
      </p:sp>
      <p:sp>
        <p:nvSpPr>
          <p:cNvPr id="52" name="Text 50"/>
          <p:cNvSpPr/>
          <p:nvPr/>
        </p:nvSpPr>
        <p:spPr>
          <a:xfrm>
            <a:off x="868680" y="3886200"/>
            <a:ext cx="6949440" cy="73152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C9CCE8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About 1.3 million Earths could fit inside the Sun!</a:t>
            </a:r>
            <a:endParaRPr lang="en-US" sz="1600" b="1" dirty="0">
              <a:solidFill>
                <a:srgbClr val="C9CCE8"/>
              </a:solidFill>
              <a:latin typeface="Calibri" panose="020F0502020204030204" pitchFamily="34" charset="0"/>
              <a:ea typeface="Calibri" panose="020F0502020204030204" pitchFamily="34" charset="-122"/>
              <a:cs typeface="Calibri" panose="020F0502020204030204" pitchFamily="34" charset="-120"/>
            </a:endParaRPr>
          </a:p>
        </p:txBody>
      </p:sp>
      <p:sp>
        <p:nvSpPr>
          <p:cNvPr id="53" name="Shape 51"/>
          <p:cNvSpPr/>
          <p:nvPr/>
        </p:nvSpPr>
        <p:spPr>
          <a:xfrm>
            <a:off x="548640" y="4892040"/>
            <a:ext cx="128016" cy="640080"/>
          </a:xfrm>
          <a:prstGeom prst="roundRect">
            <a:avLst>
              <a:gd name="adj" fmla="val 50000"/>
            </a:avLst>
          </a:prstGeom>
          <a:solidFill>
            <a:srgbClr val="FFC857"/>
          </a:solidFill>
        </p:spPr>
      </p:sp>
      <p:sp>
        <p:nvSpPr>
          <p:cNvPr id="54" name="Text 52"/>
          <p:cNvSpPr/>
          <p:nvPr/>
        </p:nvSpPr>
        <p:spPr>
          <a:xfrm>
            <a:off x="868680" y="4846320"/>
            <a:ext cx="6949440" cy="73152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C9CCE8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Sunlight takes just over 8 minutes to reach Earth.</a:t>
            </a:r>
            <a:endParaRPr lang="en-US" sz="1600" b="1" dirty="0">
              <a:solidFill>
                <a:srgbClr val="C9CCE8"/>
              </a:solidFill>
              <a:latin typeface="Calibri" panose="020F0502020204030204" pitchFamily="34" charset="0"/>
              <a:ea typeface="Calibri" panose="020F0502020204030204" pitchFamily="34" charset="-122"/>
              <a:cs typeface="Calibri" panose="020F0502020204030204" pitchFamily="34" charset="-120"/>
            </a:endParaRPr>
          </a:p>
        </p:txBody>
      </p:sp>
      <p:sp>
        <p:nvSpPr>
          <p:cNvPr id="55" name="Text 53"/>
          <p:cNvSpPr/>
          <p:nvPr/>
        </p:nvSpPr>
        <p:spPr>
          <a:xfrm>
            <a:off x="11548872" y="6400800"/>
            <a:ext cx="365760" cy="27432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C9CCE8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3</a:t>
            </a:r>
            <a:endParaRPr lang="en-US" sz="10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10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291684" y="397875"/>
            <a:ext cx="44507" cy="44507"/>
          </a:xfrm>
          <a:prstGeom prst="ellipse">
            <a:avLst/>
          </a:prstGeom>
          <a:solidFill>
            <a:srgbClr val="FFFFFF">
              <a:alpha val="22239"/>
            </a:srgbClr>
          </a:solidFill>
        </p:spPr>
      </p:sp>
      <p:sp>
        <p:nvSpPr>
          <p:cNvPr id="3" name="Shape 1"/>
          <p:cNvSpPr/>
          <p:nvPr/>
        </p:nvSpPr>
        <p:spPr>
          <a:xfrm>
            <a:off x="2876118" y="6071364"/>
            <a:ext cx="29661" cy="29661"/>
          </a:xfrm>
          <a:prstGeom prst="ellipse">
            <a:avLst/>
          </a:prstGeom>
          <a:solidFill>
            <a:srgbClr val="FFFFFF">
              <a:alpha val="34016"/>
            </a:srgbClr>
          </a:solidFill>
        </p:spPr>
      </p:sp>
      <p:sp>
        <p:nvSpPr>
          <p:cNvPr id="4" name="Shape 2"/>
          <p:cNvSpPr/>
          <p:nvPr/>
        </p:nvSpPr>
        <p:spPr>
          <a:xfrm>
            <a:off x="9536361" y="709965"/>
            <a:ext cx="21005" cy="21005"/>
          </a:xfrm>
          <a:prstGeom prst="ellipse">
            <a:avLst/>
          </a:prstGeom>
          <a:solidFill>
            <a:srgbClr val="FFFFFF">
              <a:alpha val="21821"/>
            </a:srgbClr>
          </a:solidFill>
        </p:spPr>
      </p:sp>
      <p:sp>
        <p:nvSpPr>
          <p:cNvPr id="5" name="Shape 3"/>
          <p:cNvSpPr/>
          <p:nvPr>
            <p:custDataLst>
              <p:tags r:id="rId1"/>
            </p:custDataLst>
          </p:nvPr>
        </p:nvSpPr>
        <p:spPr>
          <a:xfrm>
            <a:off x="6967108" y="4041011"/>
            <a:ext cx="41851" cy="41851"/>
          </a:xfrm>
          <a:prstGeom prst="ellipse">
            <a:avLst/>
          </a:prstGeom>
          <a:solidFill>
            <a:srgbClr val="FFFFFF">
              <a:alpha val="40594"/>
            </a:srgbClr>
          </a:solidFill>
        </p:spPr>
      </p:sp>
      <p:sp>
        <p:nvSpPr>
          <p:cNvPr id="6" name="Shape 4"/>
          <p:cNvSpPr/>
          <p:nvPr>
            <p:custDataLst>
              <p:tags r:id="rId2"/>
            </p:custDataLst>
          </p:nvPr>
        </p:nvSpPr>
        <p:spPr>
          <a:xfrm>
            <a:off x="4498177" y="4295834"/>
            <a:ext cx="28981" cy="28981"/>
          </a:xfrm>
          <a:prstGeom prst="ellipse">
            <a:avLst/>
          </a:prstGeom>
          <a:solidFill>
            <a:srgbClr val="FFFFFF">
              <a:alpha val="23976"/>
            </a:srgbClr>
          </a:solidFill>
        </p:spPr>
      </p:sp>
      <p:sp>
        <p:nvSpPr>
          <p:cNvPr id="7" name="Shape 5"/>
          <p:cNvSpPr/>
          <p:nvPr/>
        </p:nvSpPr>
        <p:spPr>
          <a:xfrm>
            <a:off x="173314" y="3167768"/>
            <a:ext cx="31784" cy="31784"/>
          </a:xfrm>
          <a:prstGeom prst="ellipse">
            <a:avLst/>
          </a:prstGeom>
          <a:solidFill>
            <a:srgbClr val="FFFFFF">
              <a:alpha val="37090"/>
            </a:srgbClr>
          </a:solidFill>
        </p:spPr>
      </p:sp>
      <p:sp>
        <p:nvSpPr>
          <p:cNvPr id="8" name="Shape 6"/>
          <p:cNvSpPr/>
          <p:nvPr/>
        </p:nvSpPr>
        <p:spPr>
          <a:xfrm>
            <a:off x="11899747" y="3620147"/>
            <a:ext cx="48678" cy="48678"/>
          </a:xfrm>
          <a:prstGeom prst="ellipse">
            <a:avLst/>
          </a:prstGeom>
          <a:solidFill>
            <a:srgbClr val="FFFFFF">
              <a:alpha val="37653"/>
            </a:srgbClr>
          </a:solidFill>
        </p:spPr>
      </p:sp>
      <p:sp>
        <p:nvSpPr>
          <p:cNvPr id="9" name="Shape 7"/>
          <p:cNvSpPr/>
          <p:nvPr/>
        </p:nvSpPr>
        <p:spPr>
          <a:xfrm>
            <a:off x="7023121" y="2266303"/>
            <a:ext cx="44896" cy="44896"/>
          </a:xfrm>
          <a:prstGeom prst="ellipse">
            <a:avLst/>
          </a:prstGeom>
          <a:solidFill>
            <a:srgbClr val="FFFFFF">
              <a:alpha val="20418"/>
            </a:srgbClr>
          </a:solidFill>
        </p:spPr>
      </p:sp>
      <p:sp>
        <p:nvSpPr>
          <p:cNvPr id="10" name="Shape 8"/>
          <p:cNvSpPr/>
          <p:nvPr/>
        </p:nvSpPr>
        <p:spPr>
          <a:xfrm>
            <a:off x="10673745" y="37571"/>
            <a:ext cx="23597" cy="23597"/>
          </a:xfrm>
          <a:prstGeom prst="ellipse">
            <a:avLst/>
          </a:prstGeom>
          <a:solidFill>
            <a:srgbClr val="FFFFFF">
              <a:alpha val="44952"/>
            </a:srgbClr>
          </a:solidFill>
        </p:spPr>
      </p:sp>
      <p:sp>
        <p:nvSpPr>
          <p:cNvPr id="11" name="Shape 9"/>
          <p:cNvSpPr/>
          <p:nvPr>
            <p:custDataLst>
              <p:tags r:id="rId3"/>
            </p:custDataLst>
          </p:nvPr>
        </p:nvSpPr>
        <p:spPr>
          <a:xfrm>
            <a:off x="2837662" y="3707283"/>
            <a:ext cx="22316" cy="22316"/>
          </a:xfrm>
          <a:prstGeom prst="ellipse">
            <a:avLst/>
          </a:prstGeom>
          <a:solidFill>
            <a:srgbClr val="FFFFFF">
              <a:alpha val="21749"/>
            </a:srgbClr>
          </a:solidFill>
        </p:spPr>
      </p:sp>
      <p:sp>
        <p:nvSpPr>
          <p:cNvPr id="12" name="Shape 10"/>
          <p:cNvSpPr/>
          <p:nvPr>
            <p:custDataLst>
              <p:tags r:id="rId4"/>
            </p:custDataLst>
          </p:nvPr>
        </p:nvSpPr>
        <p:spPr>
          <a:xfrm>
            <a:off x="6387966" y="4554773"/>
            <a:ext cx="34733" cy="34733"/>
          </a:xfrm>
          <a:prstGeom prst="ellipse">
            <a:avLst/>
          </a:prstGeom>
          <a:solidFill>
            <a:srgbClr val="FFFFFF">
              <a:alpha val="31674"/>
            </a:srgbClr>
          </a:solidFill>
        </p:spPr>
      </p:sp>
      <p:sp>
        <p:nvSpPr>
          <p:cNvPr id="13" name="Shape 11"/>
          <p:cNvSpPr/>
          <p:nvPr/>
        </p:nvSpPr>
        <p:spPr>
          <a:xfrm>
            <a:off x="407814" y="2749374"/>
            <a:ext cx="49784" cy="49784"/>
          </a:xfrm>
          <a:prstGeom prst="ellipse">
            <a:avLst/>
          </a:prstGeom>
          <a:solidFill>
            <a:srgbClr val="FFFFFF">
              <a:alpha val="28739"/>
            </a:srgbClr>
          </a:solidFill>
        </p:spPr>
      </p:sp>
      <p:sp>
        <p:nvSpPr>
          <p:cNvPr id="14" name="Shape 12"/>
          <p:cNvSpPr/>
          <p:nvPr/>
        </p:nvSpPr>
        <p:spPr>
          <a:xfrm>
            <a:off x="95775" y="2016419"/>
            <a:ext cx="48109" cy="48109"/>
          </a:xfrm>
          <a:prstGeom prst="ellipse">
            <a:avLst/>
          </a:prstGeom>
          <a:solidFill>
            <a:srgbClr val="FFFFFF">
              <a:alpha val="26215"/>
            </a:srgbClr>
          </a:solidFill>
        </p:spPr>
      </p:sp>
      <p:sp>
        <p:nvSpPr>
          <p:cNvPr id="15" name="Shape 13"/>
          <p:cNvSpPr/>
          <p:nvPr/>
        </p:nvSpPr>
        <p:spPr>
          <a:xfrm>
            <a:off x="10718681" y="2017242"/>
            <a:ext cx="19829" cy="19829"/>
          </a:xfrm>
          <a:prstGeom prst="ellipse">
            <a:avLst/>
          </a:prstGeom>
          <a:solidFill>
            <a:srgbClr val="FFFFFF">
              <a:alpha val="41079"/>
            </a:srgbClr>
          </a:solidFill>
        </p:spPr>
      </p:sp>
      <p:sp>
        <p:nvSpPr>
          <p:cNvPr id="16" name="Shape 14"/>
          <p:cNvSpPr/>
          <p:nvPr/>
        </p:nvSpPr>
        <p:spPr>
          <a:xfrm>
            <a:off x="1879391" y="2159176"/>
            <a:ext cx="35671" cy="35671"/>
          </a:xfrm>
          <a:prstGeom prst="ellipse">
            <a:avLst/>
          </a:prstGeom>
          <a:solidFill>
            <a:srgbClr val="FFFFFF">
              <a:alpha val="21785"/>
            </a:srgbClr>
          </a:solidFill>
        </p:spPr>
      </p:sp>
      <p:sp>
        <p:nvSpPr>
          <p:cNvPr id="17" name="Shape 15"/>
          <p:cNvSpPr/>
          <p:nvPr/>
        </p:nvSpPr>
        <p:spPr>
          <a:xfrm>
            <a:off x="11800053" y="3119555"/>
            <a:ext cx="19376" cy="19376"/>
          </a:xfrm>
          <a:prstGeom prst="ellipse">
            <a:avLst/>
          </a:prstGeom>
          <a:solidFill>
            <a:srgbClr val="FFFFFF">
              <a:alpha val="34385"/>
            </a:srgbClr>
          </a:solidFill>
        </p:spPr>
      </p:sp>
      <p:sp>
        <p:nvSpPr>
          <p:cNvPr id="18" name="Shape 16"/>
          <p:cNvSpPr/>
          <p:nvPr/>
        </p:nvSpPr>
        <p:spPr>
          <a:xfrm>
            <a:off x="3763328" y="6083712"/>
            <a:ext cx="21520" cy="21520"/>
          </a:xfrm>
          <a:prstGeom prst="ellipse">
            <a:avLst/>
          </a:prstGeom>
          <a:solidFill>
            <a:srgbClr val="FFFFFF">
              <a:alpha val="31965"/>
            </a:srgbClr>
          </a:solidFill>
        </p:spPr>
      </p:sp>
      <p:sp>
        <p:nvSpPr>
          <p:cNvPr id="19" name="Shape 17"/>
          <p:cNvSpPr/>
          <p:nvPr/>
        </p:nvSpPr>
        <p:spPr>
          <a:xfrm>
            <a:off x="11025494" y="2838979"/>
            <a:ext cx="34596" cy="34596"/>
          </a:xfrm>
          <a:prstGeom prst="ellipse">
            <a:avLst/>
          </a:prstGeom>
          <a:solidFill>
            <a:srgbClr val="FFFFFF">
              <a:alpha val="32425"/>
            </a:srgbClr>
          </a:solidFill>
        </p:spPr>
      </p:sp>
      <p:sp>
        <p:nvSpPr>
          <p:cNvPr id="20" name="Shape 18"/>
          <p:cNvSpPr/>
          <p:nvPr>
            <p:custDataLst>
              <p:tags r:id="rId5"/>
            </p:custDataLst>
          </p:nvPr>
        </p:nvSpPr>
        <p:spPr>
          <a:xfrm>
            <a:off x="9509608" y="4730691"/>
            <a:ext cx="21462" cy="21462"/>
          </a:xfrm>
          <a:prstGeom prst="ellipse">
            <a:avLst/>
          </a:prstGeom>
          <a:solidFill>
            <a:srgbClr val="FFFFFF">
              <a:alpha val="29592"/>
            </a:srgbClr>
          </a:solidFill>
        </p:spPr>
      </p:sp>
      <p:sp>
        <p:nvSpPr>
          <p:cNvPr id="21" name="Shape 19"/>
          <p:cNvSpPr/>
          <p:nvPr/>
        </p:nvSpPr>
        <p:spPr>
          <a:xfrm>
            <a:off x="5836830" y="752181"/>
            <a:ext cx="29138" cy="29138"/>
          </a:xfrm>
          <a:prstGeom prst="ellipse">
            <a:avLst/>
          </a:prstGeom>
          <a:solidFill>
            <a:srgbClr val="FFFFFF">
              <a:alpha val="37665"/>
            </a:srgbClr>
          </a:solidFill>
        </p:spPr>
      </p:sp>
      <p:sp>
        <p:nvSpPr>
          <p:cNvPr id="22" name="Shape 20"/>
          <p:cNvSpPr/>
          <p:nvPr/>
        </p:nvSpPr>
        <p:spPr>
          <a:xfrm>
            <a:off x="11594187" y="2502782"/>
            <a:ext cx="35891" cy="35891"/>
          </a:xfrm>
          <a:prstGeom prst="ellipse">
            <a:avLst/>
          </a:prstGeom>
          <a:solidFill>
            <a:srgbClr val="FFFFFF">
              <a:alpha val="43990"/>
            </a:srgbClr>
          </a:solidFill>
        </p:spPr>
      </p:sp>
      <p:sp>
        <p:nvSpPr>
          <p:cNvPr id="23" name="Shape 21"/>
          <p:cNvSpPr/>
          <p:nvPr>
            <p:custDataLst>
              <p:tags r:id="rId6"/>
            </p:custDataLst>
          </p:nvPr>
        </p:nvSpPr>
        <p:spPr>
          <a:xfrm>
            <a:off x="1350409" y="4563827"/>
            <a:ext cx="43698" cy="43698"/>
          </a:xfrm>
          <a:prstGeom prst="ellipse">
            <a:avLst/>
          </a:prstGeom>
          <a:solidFill>
            <a:srgbClr val="FFFFFF">
              <a:alpha val="20170"/>
            </a:srgbClr>
          </a:solidFill>
        </p:spPr>
      </p:sp>
      <p:sp>
        <p:nvSpPr>
          <p:cNvPr id="24" name="Shape 22"/>
          <p:cNvSpPr/>
          <p:nvPr>
            <p:custDataLst>
              <p:tags r:id="rId7"/>
            </p:custDataLst>
          </p:nvPr>
        </p:nvSpPr>
        <p:spPr>
          <a:xfrm>
            <a:off x="687248" y="4310650"/>
            <a:ext cx="32014" cy="32014"/>
          </a:xfrm>
          <a:prstGeom prst="ellipse">
            <a:avLst/>
          </a:prstGeom>
          <a:solidFill>
            <a:srgbClr val="FFFFFF">
              <a:alpha val="41514"/>
            </a:srgbClr>
          </a:solidFill>
        </p:spPr>
      </p:sp>
      <p:sp>
        <p:nvSpPr>
          <p:cNvPr id="25" name="Shape 23"/>
          <p:cNvSpPr/>
          <p:nvPr/>
        </p:nvSpPr>
        <p:spPr>
          <a:xfrm>
            <a:off x="11711436" y="5722585"/>
            <a:ext cx="28889" cy="28889"/>
          </a:xfrm>
          <a:prstGeom prst="ellipse">
            <a:avLst/>
          </a:prstGeom>
          <a:solidFill>
            <a:srgbClr val="FFFFFF">
              <a:alpha val="39814"/>
            </a:srgbClr>
          </a:solidFill>
        </p:spPr>
      </p:sp>
      <p:sp>
        <p:nvSpPr>
          <p:cNvPr id="26" name="Shape 24"/>
          <p:cNvSpPr/>
          <p:nvPr/>
        </p:nvSpPr>
        <p:spPr>
          <a:xfrm>
            <a:off x="7637375" y="332963"/>
            <a:ext cx="43414" cy="43414"/>
          </a:xfrm>
          <a:prstGeom prst="ellipse">
            <a:avLst/>
          </a:prstGeom>
          <a:solidFill>
            <a:srgbClr val="FFFFFF">
              <a:alpha val="39451"/>
            </a:srgbClr>
          </a:solidFill>
        </p:spPr>
      </p:sp>
      <p:sp>
        <p:nvSpPr>
          <p:cNvPr id="27" name="Shape 25"/>
          <p:cNvSpPr/>
          <p:nvPr/>
        </p:nvSpPr>
        <p:spPr>
          <a:xfrm>
            <a:off x="8629504" y="757120"/>
            <a:ext cx="19480" cy="19480"/>
          </a:xfrm>
          <a:prstGeom prst="ellipse">
            <a:avLst/>
          </a:prstGeom>
          <a:solidFill>
            <a:srgbClr val="FFFFFF">
              <a:alpha val="26845"/>
            </a:srgbClr>
          </a:solidFill>
        </p:spPr>
      </p:sp>
      <p:sp>
        <p:nvSpPr>
          <p:cNvPr id="28" name="Shape 26"/>
          <p:cNvSpPr/>
          <p:nvPr>
            <p:custDataLst>
              <p:tags r:id="rId8"/>
            </p:custDataLst>
          </p:nvPr>
        </p:nvSpPr>
        <p:spPr>
          <a:xfrm>
            <a:off x="7314259" y="3354388"/>
            <a:ext cx="34926" cy="34926"/>
          </a:xfrm>
          <a:prstGeom prst="ellipse">
            <a:avLst/>
          </a:prstGeom>
          <a:solidFill>
            <a:srgbClr val="FFFFFF">
              <a:alpha val="28231"/>
            </a:srgbClr>
          </a:solidFill>
        </p:spPr>
      </p:sp>
      <p:sp>
        <p:nvSpPr>
          <p:cNvPr id="29" name="Shape 27"/>
          <p:cNvSpPr/>
          <p:nvPr/>
        </p:nvSpPr>
        <p:spPr>
          <a:xfrm>
            <a:off x="12118571" y="3468100"/>
            <a:ext cx="41943" cy="41943"/>
          </a:xfrm>
          <a:prstGeom prst="ellipse">
            <a:avLst/>
          </a:prstGeom>
          <a:solidFill>
            <a:srgbClr val="FFFFFF">
              <a:alpha val="20769"/>
            </a:srgbClr>
          </a:solidFill>
        </p:spPr>
      </p:sp>
      <p:sp>
        <p:nvSpPr>
          <p:cNvPr id="30" name="Shape 28"/>
          <p:cNvSpPr/>
          <p:nvPr/>
        </p:nvSpPr>
        <p:spPr>
          <a:xfrm>
            <a:off x="1222709" y="1521589"/>
            <a:ext cx="44878" cy="44878"/>
          </a:xfrm>
          <a:prstGeom prst="ellipse">
            <a:avLst/>
          </a:prstGeom>
          <a:solidFill>
            <a:srgbClr val="FFFFFF">
              <a:alpha val="26990"/>
            </a:srgbClr>
          </a:solidFill>
        </p:spPr>
      </p:sp>
      <p:sp>
        <p:nvSpPr>
          <p:cNvPr id="31" name="Shape 29"/>
          <p:cNvSpPr/>
          <p:nvPr/>
        </p:nvSpPr>
        <p:spPr>
          <a:xfrm>
            <a:off x="6528624" y="6828190"/>
            <a:ext cx="43334" cy="43334"/>
          </a:xfrm>
          <a:prstGeom prst="ellipse">
            <a:avLst/>
          </a:prstGeom>
          <a:solidFill>
            <a:srgbClr val="FFFFFF">
              <a:alpha val="42574"/>
            </a:srgbClr>
          </a:solidFill>
        </p:spPr>
      </p:sp>
      <p:sp>
        <p:nvSpPr>
          <p:cNvPr id="32" name="Shape 30"/>
          <p:cNvSpPr/>
          <p:nvPr>
            <p:custDataLst>
              <p:tags r:id="rId9"/>
            </p:custDataLst>
          </p:nvPr>
        </p:nvSpPr>
        <p:spPr>
          <a:xfrm>
            <a:off x="10731012" y="4825236"/>
            <a:ext cx="28620" cy="28620"/>
          </a:xfrm>
          <a:prstGeom prst="ellipse">
            <a:avLst/>
          </a:prstGeom>
          <a:solidFill>
            <a:srgbClr val="FFFFFF">
              <a:alpha val="22458"/>
            </a:srgbClr>
          </a:solidFill>
        </p:spPr>
      </p:sp>
      <p:sp>
        <p:nvSpPr>
          <p:cNvPr id="33" name="Shape 31"/>
          <p:cNvSpPr/>
          <p:nvPr>
            <p:custDataLst>
              <p:tags r:id="rId10"/>
            </p:custDataLst>
          </p:nvPr>
        </p:nvSpPr>
        <p:spPr>
          <a:xfrm>
            <a:off x="10970736" y="4318059"/>
            <a:ext cx="33530" cy="33530"/>
          </a:xfrm>
          <a:prstGeom prst="ellipse">
            <a:avLst/>
          </a:prstGeom>
          <a:solidFill>
            <a:srgbClr val="FFFFFF">
              <a:alpha val="25284"/>
            </a:srgbClr>
          </a:solidFill>
        </p:spPr>
      </p:sp>
      <p:sp>
        <p:nvSpPr>
          <p:cNvPr id="34" name="Shape 32"/>
          <p:cNvSpPr/>
          <p:nvPr/>
        </p:nvSpPr>
        <p:spPr>
          <a:xfrm>
            <a:off x="5291546" y="141993"/>
            <a:ext cx="43444" cy="43444"/>
          </a:xfrm>
          <a:prstGeom prst="ellipse">
            <a:avLst/>
          </a:prstGeom>
          <a:solidFill>
            <a:srgbClr val="FFFFFF">
              <a:alpha val="41176"/>
            </a:srgbClr>
          </a:solidFill>
        </p:spPr>
      </p:sp>
      <p:sp>
        <p:nvSpPr>
          <p:cNvPr id="35" name="Shape 33"/>
          <p:cNvSpPr/>
          <p:nvPr/>
        </p:nvSpPr>
        <p:spPr>
          <a:xfrm>
            <a:off x="11600666" y="2118372"/>
            <a:ext cx="24779" cy="24779"/>
          </a:xfrm>
          <a:prstGeom prst="ellipse">
            <a:avLst/>
          </a:prstGeom>
          <a:solidFill>
            <a:srgbClr val="FFFFFF">
              <a:alpha val="27850"/>
            </a:srgbClr>
          </a:solidFill>
        </p:spPr>
      </p:sp>
      <p:sp>
        <p:nvSpPr>
          <p:cNvPr id="36" name="Shape 34"/>
          <p:cNvSpPr/>
          <p:nvPr/>
        </p:nvSpPr>
        <p:spPr>
          <a:xfrm>
            <a:off x="9432696" y="2528"/>
            <a:ext cx="38777" cy="38777"/>
          </a:xfrm>
          <a:prstGeom prst="ellipse">
            <a:avLst/>
          </a:prstGeom>
          <a:solidFill>
            <a:srgbClr val="FFFFFF">
              <a:alpha val="30059"/>
            </a:srgbClr>
          </a:solidFill>
        </p:spPr>
      </p:sp>
      <p:sp>
        <p:nvSpPr>
          <p:cNvPr id="37" name="Shape 35"/>
          <p:cNvSpPr/>
          <p:nvPr/>
        </p:nvSpPr>
        <p:spPr>
          <a:xfrm>
            <a:off x="11728993" y="1583796"/>
            <a:ext cx="24589" cy="24589"/>
          </a:xfrm>
          <a:prstGeom prst="ellipse">
            <a:avLst/>
          </a:prstGeom>
          <a:solidFill>
            <a:srgbClr val="FFFFFF">
              <a:alpha val="32371"/>
            </a:srgbClr>
          </a:solidFill>
        </p:spPr>
      </p:sp>
      <p:sp>
        <p:nvSpPr>
          <p:cNvPr id="38" name="Shape 36"/>
          <p:cNvSpPr/>
          <p:nvPr/>
        </p:nvSpPr>
        <p:spPr>
          <a:xfrm>
            <a:off x="10664549" y="6777508"/>
            <a:ext cx="19753" cy="19753"/>
          </a:xfrm>
          <a:prstGeom prst="ellipse">
            <a:avLst/>
          </a:prstGeom>
          <a:solidFill>
            <a:srgbClr val="FFFFFF">
              <a:alpha val="20279"/>
            </a:srgbClr>
          </a:solidFill>
        </p:spPr>
      </p:sp>
      <p:sp>
        <p:nvSpPr>
          <p:cNvPr id="39" name="Shape 37"/>
          <p:cNvSpPr/>
          <p:nvPr/>
        </p:nvSpPr>
        <p:spPr>
          <a:xfrm>
            <a:off x="4734557" y="4998"/>
            <a:ext cx="49950" cy="49950"/>
          </a:xfrm>
          <a:prstGeom prst="ellipse">
            <a:avLst/>
          </a:prstGeom>
          <a:solidFill>
            <a:srgbClr val="FFFFFF">
              <a:alpha val="24648"/>
            </a:srgbClr>
          </a:solidFill>
        </p:spPr>
      </p:sp>
      <p:sp>
        <p:nvSpPr>
          <p:cNvPr id="40" name="Shape 38"/>
          <p:cNvSpPr/>
          <p:nvPr/>
        </p:nvSpPr>
        <p:spPr>
          <a:xfrm>
            <a:off x="9589029" y="2009599"/>
            <a:ext cx="40109" cy="40109"/>
          </a:xfrm>
          <a:prstGeom prst="ellipse">
            <a:avLst/>
          </a:prstGeom>
          <a:solidFill>
            <a:srgbClr val="FFFFFF">
              <a:alpha val="24491"/>
            </a:srgbClr>
          </a:solidFill>
        </p:spPr>
      </p:sp>
      <p:sp>
        <p:nvSpPr>
          <p:cNvPr id="41" name="Shape 39"/>
          <p:cNvSpPr/>
          <p:nvPr/>
        </p:nvSpPr>
        <p:spPr>
          <a:xfrm>
            <a:off x="3859678" y="2800644"/>
            <a:ext cx="34878" cy="34878"/>
          </a:xfrm>
          <a:prstGeom prst="ellipse">
            <a:avLst/>
          </a:prstGeom>
          <a:solidFill>
            <a:srgbClr val="FFFFFF">
              <a:alpha val="33079"/>
            </a:srgbClr>
          </a:solidFill>
        </p:spPr>
      </p:sp>
      <p:sp>
        <p:nvSpPr>
          <p:cNvPr id="42" name="Shape 40"/>
          <p:cNvSpPr/>
          <p:nvPr/>
        </p:nvSpPr>
        <p:spPr>
          <a:xfrm>
            <a:off x="502920" y="457200"/>
            <a:ext cx="2377440" cy="365760"/>
          </a:xfrm>
          <a:prstGeom prst="roundRect">
            <a:avLst>
              <a:gd name="adj" fmla="val 50000"/>
            </a:avLst>
          </a:prstGeom>
          <a:solidFill>
            <a:srgbClr val="FFC857"/>
          </a:solidFill>
        </p:spPr>
      </p:sp>
      <p:sp>
        <p:nvSpPr>
          <p:cNvPr id="43" name="Text 41"/>
          <p:cNvSpPr/>
          <p:nvPr/>
        </p:nvSpPr>
        <p:spPr>
          <a:xfrm>
            <a:off x="502920" y="457200"/>
            <a:ext cx="2377440" cy="36576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kern="0" spc="100" dirty="0">
                <a:solidFill>
                  <a:srgbClr val="0B1033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QUICK QUIZ</a:t>
            </a:r>
            <a:endParaRPr lang="en-US" sz="1200" dirty="0"/>
          </a:p>
        </p:txBody>
      </p:sp>
      <p:sp>
        <p:nvSpPr>
          <p:cNvPr id="44" name="Text 42"/>
          <p:cNvSpPr/>
          <p:nvPr/>
        </p:nvSpPr>
        <p:spPr>
          <a:xfrm>
            <a:off x="502920" y="960120"/>
            <a:ext cx="11183112" cy="1188720"/>
          </a:xfrm>
          <a:prstGeom prst="rect">
            <a:avLst/>
          </a:prstGeom>
          <a:noFill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2800" b="1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How many planets are there in our solar system?</a:t>
            </a:r>
            <a:endParaRPr lang="en-US" sz="2800" dirty="0"/>
          </a:p>
        </p:txBody>
      </p:sp>
      <p:sp>
        <p:nvSpPr>
          <p:cNvPr id="45" name="Text 43"/>
          <p:cNvSpPr/>
          <p:nvPr/>
        </p:nvSpPr>
        <p:spPr>
          <a:xfrm>
            <a:off x="502920" y="2148840"/>
            <a:ext cx="4572000" cy="36576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i="1" dirty="0">
                <a:solidFill>
                  <a:srgbClr val="C9CCE8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Tap your answer:</a:t>
            </a:r>
            <a:endParaRPr lang="en-US" sz="1400" dirty="0"/>
          </a:p>
        </p:txBody>
      </p:sp>
      <p:sp>
        <p:nvSpPr>
          <p:cNvPr id="46" name="Shape 44">
            <a:hlinkClick r:id="rId11" action="ppaction://hlinksldjump"/>
          </p:cNvPr>
          <p:cNvSpPr/>
          <p:nvPr>
            <p:custDataLst>
              <p:tags r:id="rId12"/>
            </p:custDataLst>
          </p:nvPr>
        </p:nvSpPr>
        <p:spPr>
          <a:xfrm>
            <a:off x="502920" y="2880360"/>
            <a:ext cx="5120640" cy="914400"/>
          </a:xfrm>
          <a:prstGeom prst="roundRect">
            <a:avLst>
              <a:gd name="adj" fmla="val 12000"/>
            </a:avLst>
          </a:prstGeom>
          <a:solidFill>
            <a:srgbClr val="20265E"/>
          </a:solidFill>
          <a:ln w="12700">
            <a:solidFill>
              <a:srgbClr val="3A3F7A"/>
            </a:solidFill>
            <a:prstDash val="solid"/>
          </a:ln>
          <a:effectLst>
            <a:outerShdw blurRad="76200" dist="25400" dir="5400000" algn="bl" rotWithShape="0">
              <a:srgbClr val="000000">
                <a:alpha val="30000"/>
              </a:srgbClr>
            </a:outerShdw>
          </a:effectLst>
        </p:spPr>
      </p:sp>
      <p:sp>
        <p:nvSpPr>
          <p:cNvPr id="47" name="Shape 45">
            <a:hlinkClick r:id="rId11" action="ppaction://hlinksldjump"/>
          </p:cNvPr>
          <p:cNvSpPr/>
          <p:nvPr>
            <p:custDataLst>
              <p:tags r:id="rId13"/>
            </p:custDataLst>
          </p:nvPr>
        </p:nvSpPr>
        <p:spPr>
          <a:xfrm>
            <a:off x="667512" y="3081528"/>
            <a:ext cx="512064" cy="512064"/>
          </a:xfrm>
          <a:prstGeom prst="ellipse">
            <a:avLst/>
          </a:prstGeom>
          <a:solidFill>
            <a:srgbClr val="FFC857"/>
          </a:solidFill>
        </p:spPr>
      </p:sp>
      <p:sp>
        <p:nvSpPr>
          <p:cNvPr id="48" name="Text 46">
            <a:hlinkClick r:id="rId11" action="ppaction://hlinksldjump"/>
          </p:cNvPr>
          <p:cNvSpPr/>
          <p:nvPr>
            <p:custDataLst>
              <p:tags r:id="rId14"/>
            </p:custDataLst>
          </p:nvPr>
        </p:nvSpPr>
        <p:spPr>
          <a:xfrm>
            <a:off x="667512" y="3081528"/>
            <a:ext cx="512064" cy="512064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b="1" u="sng" dirty="0">
                <a:solidFill>
                  <a:srgbClr val="0B1033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  <a:hlinkClick r:id="rId11" action="ppaction://hlinksldjump"/>
              </a:rPr>
              <a:t>A</a:t>
            </a:r>
            <a:endParaRPr lang="en-US" sz="2000" dirty="0"/>
          </a:p>
        </p:txBody>
      </p:sp>
      <p:sp>
        <p:nvSpPr>
          <p:cNvPr id="49" name="Text 47">
            <a:hlinkClick r:id="rId11" action="ppaction://hlinksldjump"/>
          </p:cNvPr>
          <p:cNvSpPr/>
          <p:nvPr>
            <p:custDataLst>
              <p:tags r:id="rId15"/>
            </p:custDataLst>
          </p:nvPr>
        </p:nvSpPr>
        <p:spPr>
          <a:xfrm>
            <a:off x="1325880" y="2880360"/>
            <a:ext cx="4160520" cy="9144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u="sng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  <a:hlinkClick r:id="rId11" action="ppaction://hlinksldjump"/>
              </a:rPr>
              <a:t>7 planets</a:t>
            </a:r>
            <a:endParaRPr lang="en-US" sz="1600" dirty="0"/>
          </a:p>
        </p:txBody>
      </p:sp>
      <p:sp>
        <p:nvSpPr>
          <p:cNvPr id="50" name="Shape 48">
            <a:hlinkClick r:id="rId16" action="ppaction://hlinksldjump"/>
          </p:cNvPr>
          <p:cNvSpPr/>
          <p:nvPr>
            <p:custDataLst>
              <p:tags r:id="rId17"/>
            </p:custDataLst>
          </p:nvPr>
        </p:nvSpPr>
        <p:spPr>
          <a:xfrm>
            <a:off x="6080760" y="2880360"/>
            <a:ext cx="5120640" cy="914400"/>
          </a:xfrm>
          <a:prstGeom prst="roundRect">
            <a:avLst>
              <a:gd name="adj" fmla="val 12000"/>
            </a:avLst>
          </a:prstGeom>
          <a:solidFill>
            <a:srgbClr val="20265E"/>
          </a:solidFill>
          <a:ln w="12700">
            <a:solidFill>
              <a:srgbClr val="3A3F7A"/>
            </a:solidFill>
            <a:prstDash val="solid"/>
          </a:ln>
          <a:effectLst>
            <a:outerShdw blurRad="76200" dist="25400" dir="5400000" algn="bl" rotWithShape="0">
              <a:srgbClr val="000000">
                <a:alpha val="30000"/>
              </a:srgbClr>
            </a:outerShdw>
          </a:effectLst>
        </p:spPr>
      </p:sp>
      <p:sp>
        <p:nvSpPr>
          <p:cNvPr id="51" name="Shape 49">
            <a:hlinkClick r:id="rId16" action="ppaction://hlinksldjump"/>
          </p:cNvPr>
          <p:cNvSpPr/>
          <p:nvPr>
            <p:custDataLst>
              <p:tags r:id="rId18"/>
            </p:custDataLst>
          </p:nvPr>
        </p:nvSpPr>
        <p:spPr>
          <a:xfrm>
            <a:off x="6245352" y="3081528"/>
            <a:ext cx="512064" cy="512064"/>
          </a:xfrm>
          <a:prstGeom prst="ellipse">
            <a:avLst/>
          </a:prstGeom>
          <a:solidFill>
            <a:srgbClr val="FFC857"/>
          </a:solidFill>
        </p:spPr>
      </p:sp>
      <p:sp>
        <p:nvSpPr>
          <p:cNvPr id="52" name="Text 50">
            <a:hlinkClick r:id="rId16" action="ppaction://hlinksldjump"/>
          </p:cNvPr>
          <p:cNvSpPr/>
          <p:nvPr>
            <p:custDataLst>
              <p:tags r:id="rId19"/>
            </p:custDataLst>
          </p:nvPr>
        </p:nvSpPr>
        <p:spPr>
          <a:xfrm>
            <a:off x="6245352" y="3081528"/>
            <a:ext cx="512064" cy="512064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b="1" u="sng" dirty="0">
                <a:solidFill>
                  <a:srgbClr val="0B1033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  <a:hlinkClick r:id="rId16" action="ppaction://hlinksldjump"/>
              </a:rPr>
              <a:t>B</a:t>
            </a:r>
            <a:endParaRPr lang="en-US" sz="2000" dirty="0"/>
          </a:p>
        </p:txBody>
      </p:sp>
      <p:sp>
        <p:nvSpPr>
          <p:cNvPr id="53" name="Text 51">
            <a:hlinkClick r:id="rId16" action="ppaction://hlinksldjump"/>
          </p:cNvPr>
          <p:cNvSpPr/>
          <p:nvPr>
            <p:custDataLst>
              <p:tags r:id="rId20"/>
            </p:custDataLst>
          </p:nvPr>
        </p:nvSpPr>
        <p:spPr>
          <a:xfrm>
            <a:off x="6903720" y="2880360"/>
            <a:ext cx="4160520" cy="9144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u="sng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  <a:hlinkClick r:id="rId16" action="ppaction://hlinksldjump"/>
              </a:rPr>
              <a:t>8 planets</a:t>
            </a:r>
            <a:endParaRPr lang="en-US" sz="1600" dirty="0"/>
          </a:p>
        </p:txBody>
      </p:sp>
      <p:sp>
        <p:nvSpPr>
          <p:cNvPr id="54" name="Shape 52">
            <a:hlinkClick r:id="rId11" action="ppaction://hlinksldjump"/>
          </p:cNvPr>
          <p:cNvSpPr/>
          <p:nvPr>
            <p:custDataLst>
              <p:tags r:id="rId21"/>
            </p:custDataLst>
          </p:nvPr>
        </p:nvSpPr>
        <p:spPr>
          <a:xfrm>
            <a:off x="502920" y="3977640"/>
            <a:ext cx="5120640" cy="914400"/>
          </a:xfrm>
          <a:prstGeom prst="roundRect">
            <a:avLst>
              <a:gd name="adj" fmla="val 12000"/>
            </a:avLst>
          </a:prstGeom>
          <a:solidFill>
            <a:srgbClr val="20265E"/>
          </a:solidFill>
          <a:ln w="12700">
            <a:solidFill>
              <a:srgbClr val="3A3F7A"/>
            </a:solidFill>
            <a:prstDash val="solid"/>
          </a:ln>
          <a:effectLst>
            <a:outerShdw blurRad="76200" dist="25400" dir="5400000" algn="bl" rotWithShape="0">
              <a:srgbClr val="000000">
                <a:alpha val="30000"/>
              </a:srgbClr>
            </a:outerShdw>
          </a:effectLst>
        </p:spPr>
      </p:sp>
      <p:sp>
        <p:nvSpPr>
          <p:cNvPr id="55" name="Shape 53">
            <a:hlinkClick r:id="rId11" action="ppaction://hlinksldjump"/>
          </p:cNvPr>
          <p:cNvSpPr/>
          <p:nvPr>
            <p:custDataLst>
              <p:tags r:id="rId22"/>
            </p:custDataLst>
          </p:nvPr>
        </p:nvSpPr>
        <p:spPr>
          <a:xfrm>
            <a:off x="667512" y="4178808"/>
            <a:ext cx="512064" cy="512064"/>
          </a:xfrm>
          <a:prstGeom prst="ellipse">
            <a:avLst/>
          </a:prstGeom>
          <a:solidFill>
            <a:srgbClr val="FFC857"/>
          </a:solidFill>
        </p:spPr>
      </p:sp>
      <p:sp>
        <p:nvSpPr>
          <p:cNvPr id="56" name="Text 54">
            <a:hlinkClick r:id="rId11" action="ppaction://hlinksldjump"/>
          </p:cNvPr>
          <p:cNvSpPr/>
          <p:nvPr>
            <p:custDataLst>
              <p:tags r:id="rId23"/>
            </p:custDataLst>
          </p:nvPr>
        </p:nvSpPr>
        <p:spPr>
          <a:xfrm>
            <a:off x="667512" y="4178808"/>
            <a:ext cx="512064" cy="512064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b="1" u="sng" dirty="0">
                <a:solidFill>
                  <a:srgbClr val="0B1033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  <a:hlinkClick r:id="rId11" action="ppaction://hlinksldjump"/>
              </a:rPr>
              <a:t>C</a:t>
            </a:r>
            <a:endParaRPr lang="en-US" sz="2000" dirty="0"/>
          </a:p>
        </p:txBody>
      </p:sp>
      <p:sp>
        <p:nvSpPr>
          <p:cNvPr id="57" name="Text 55">
            <a:hlinkClick r:id="rId11" action="ppaction://hlinksldjump"/>
          </p:cNvPr>
          <p:cNvSpPr/>
          <p:nvPr>
            <p:custDataLst>
              <p:tags r:id="rId24"/>
            </p:custDataLst>
          </p:nvPr>
        </p:nvSpPr>
        <p:spPr>
          <a:xfrm>
            <a:off x="1325880" y="3977640"/>
            <a:ext cx="4160520" cy="9144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u="sng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  <a:hlinkClick r:id="rId11" action="ppaction://hlinksldjump"/>
              </a:rPr>
              <a:t>9 planets</a:t>
            </a:r>
            <a:endParaRPr lang="en-US" sz="1600" dirty="0"/>
          </a:p>
        </p:txBody>
      </p:sp>
      <p:sp>
        <p:nvSpPr>
          <p:cNvPr id="58" name="Shape 56">
            <a:hlinkClick r:id="rId11" action="ppaction://hlinksldjump"/>
          </p:cNvPr>
          <p:cNvSpPr/>
          <p:nvPr>
            <p:custDataLst>
              <p:tags r:id="rId25"/>
            </p:custDataLst>
          </p:nvPr>
        </p:nvSpPr>
        <p:spPr>
          <a:xfrm>
            <a:off x="6080760" y="3977640"/>
            <a:ext cx="5120640" cy="914400"/>
          </a:xfrm>
          <a:prstGeom prst="roundRect">
            <a:avLst>
              <a:gd name="adj" fmla="val 12000"/>
            </a:avLst>
          </a:prstGeom>
          <a:solidFill>
            <a:srgbClr val="20265E"/>
          </a:solidFill>
          <a:ln w="12700">
            <a:solidFill>
              <a:srgbClr val="3A3F7A"/>
            </a:solidFill>
            <a:prstDash val="solid"/>
          </a:ln>
          <a:effectLst>
            <a:outerShdw blurRad="76200" dist="25400" dir="5400000" algn="bl" rotWithShape="0">
              <a:srgbClr val="000000">
                <a:alpha val="30000"/>
              </a:srgbClr>
            </a:outerShdw>
          </a:effectLst>
        </p:spPr>
      </p:sp>
      <p:sp>
        <p:nvSpPr>
          <p:cNvPr id="59" name="Shape 57">
            <a:hlinkClick r:id="rId11" action="ppaction://hlinksldjump"/>
          </p:cNvPr>
          <p:cNvSpPr/>
          <p:nvPr>
            <p:custDataLst>
              <p:tags r:id="rId26"/>
            </p:custDataLst>
          </p:nvPr>
        </p:nvSpPr>
        <p:spPr>
          <a:xfrm>
            <a:off x="6245352" y="4178808"/>
            <a:ext cx="512064" cy="512064"/>
          </a:xfrm>
          <a:prstGeom prst="ellipse">
            <a:avLst/>
          </a:prstGeom>
          <a:solidFill>
            <a:srgbClr val="FFC857"/>
          </a:solidFill>
        </p:spPr>
      </p:sp>
      <p:sp>
        <p:nvSpPr>
          <p:cNvPr id="60" name="Text 58">
            <a:hlinkClick r:id="rId11" action="ppaction://hlinksldjump"/>
          </p:cNvPr>
          <p:cNvSpPr/>
          <p:nvPr>
            <p:custDataLst>
              <p:tags r:id="rId27"/>
            </p:custDataLst>
          </p:nvPr>
        </p:nvSpPr>
        <p:spPr>
          <a:xfrm>
            <a:off x="6245352" y="4178808"/>
            <a:ext cx="512064" cy="512064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b="1" u="sng" dirty="0">
                <a:solidFill>
                  <a:srgbClr val="0B1033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  <a:hlinkClick r:id="rId11" action="ppaction://hlinksldjump"/>
              </a:rPr>
              <a:t>D</a:t>
            </a:r>
            <a:endParaRPr lang="en-US" sz="2000" dirty="0"/>
          </a:p>
        </p:txBody>
      </p:sp>
      <p:sp>
        <p:nvSpPr>
          <p:cNvPr id="61" name="Text 59">
            <a:hlinkClick r:id="rId11" action="ppaction://hlinksldjump"/>
          </p:cNvPr>
          <p:cNvSpPr/>
          <p:nvPr>
            <p:custDataLst>
              <p:tags r:id="rId28"/>
            </p:custDataLst>
          </p:nvPr>
        </p:nvSpPr>
        <p:spPr>
          <a:xfrm>
            <a:off x="6903720" y="3977640"/>
            <a:ext cx="4160520" cy="9144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u="sng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  <a:hlinkClick r:id="rId11" action="ppaction://hlinksldjump"/>
              </a:rPr>
              <a:t>10 planets</a:t>
            </a:r>
            <a:endParaRPr lang="en-US" sz="1600" dirty="0"/>
          </a:p>
        </p:txBody>
      </p:sp>
      <p:sp>
        <p:nvSpPr>
          <p:cNvPr id="62" name="Text 60"/>
          <p:cNvSpPr/>
          <p:nvPr/>
        </p:nvSpPr>
        <p:spPr>
          <a:xfrm>
            <a:off x="11548872" y="6400800"/>
            <a:ext cx="365760" cy="27432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C9CCE8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4</a:t>
            </a:r>
            <a:endParaRPr lang="en-US" sz="10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10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7124434" y="4385292"/>
            <a:ext cx="39416" cy="39416"/>
          </a:xfrm>
          <a:prstGeom prst="ellipse">
            <a:avLst/>
          </a:prstGeom>
          <a:solidFill>
            <a:srgbClr val="FFFFFF">
              <a:alpha val="32150"/>
            </a:srgbClr>
          </a:solidFill>
        </p:spPr>
      </p:sp>
      <p:sp>
        <p:nvSpPr>
          <p:cNvPr id="3" name="Shape 1"/>
          <p:cNvSpPr/>
          <p:nvPr/>
        </p:nvSpPr>
        <p:spPr>
          <a:xfrm>
            <a:off x="9859633" y="5366838"/>
            <a:ext cx="45742" cy="45742"/>
          </a:xfrm>
          <a:prstGeom prst="ellipse">
            <a:avLst/>
          </a:prstGeom>
          <a:solidFill>
            <a:srgbClr val="FFFFFF">
              <a:alpha val="23377"/>
            </a:srgbClr>
          </a:solidFill>
        </p:spPr>
      </p:sp>
      <p:sp>
        <p:nvSpPr>
          <p:cNvPr id="4" name="Shape 2"/>
          <p:cNvSpPr/>
          <p:nvPr/>
        </p:nvSpPr>
        <p:spPr>
          <a:xfrm>
            <a:off x="11340825" y="224161"/>
            <a:ext cx="25463" cy="25463"/>
          </a:xfrm>
          <a:prstGeom prst="ellipse">
            <a:avLst/>
          </a:prstGeom>
          <a:solidFill>
            <a:srgbClr val="FFFFFF">
              <a:alpha val="31990"/>
            </a:srgbClr>
          </a:solidFill>
        </p:spPr>
      </p:sp>
      <p:sp>
        <p:nvSpPr>
          <p:cNvPr id="5" name="Shape 3"/>
          <p:cNvSpPr/>
          <p:nvPr/>
        </p:nvSpPr>
        <p:spPr>
          <a:xfrm>
            <a:off x="5548774" y="2080595"/>
            <a:ext cx="49306" cy="49306"/>
          </a:xfrm>
          <a:prstGeom prst="ellipse">
            <a:avLst/>
          </a:prstGeom>
          <a:solidFill>
            <a:srgbClr val="FFFFFF">
              <a:alpha val="31447"/>
            </a:srgbClr>
          </a:solidFill>
        </p:spPr>
      </p:sp>
      <p:sp>
        <p:nvSpPr>
          <p:cNvPr id="6" name="Shape 4"/>
          <p:cNvSpPr/>
          <p:nvPr/>
        </p:nvSpPr>
        <p:spPr>
          <a:xfrm>
            <a:off x="6327721" y="4755474"/>
            <a:ext cx="41012" cy="41012"/>
          </a:xfrm>
          <a:prstGeom prst="ellipse">
            <a:avLst/>
          </a:prstGeom>
          <a:solidFill>
            <a:srgbClr val="FFFFFF">
              <a:alpha val="37797"/>
            </a:srgbClr>
          </a:solidFill>
        </p:spPr>
      </p:sp>
      <p:sp>
        <p:nvSpPr>
          <p:cNvPr id="7" name="Shape 5"/>
          <p:cNvSpPr/>
          <p:nvPr/>
        </p:nvSpPr>
        <p:spPr>
          <a:xfrm>
            <a:off x="1338235" y="2576130"/>
            <a:ext cx="19153" cy="19153"/>
          </a:xfrm>
          <a:prstGeom prst="ellipse">
            <a:avLst/>
          </a:prstGeom>
          <a:solidFill>
            <a:srgbClr val="FFFFFF">
              <a:alpha val="29126"/>
            </a:srgbClr>
          </a:solidFill>
        </p:spPr>
      </p:sp>
      <p:sp>
        <p:nvSpPr>
          <p:cNvPr id="8" name="Shape 6"/>
          <p:cNvSpPr/>
          <p:nvPr/>
        </p:nvSpPr>
        <p:spPr>
          <a:xfrm>
            <a:off x="11647639" y="1045898"/>
            <a:ext cx="40230" cy="40230"/>
          </a:xfrm>
          <a:prstGeom prst="ellipse">
            <a:avLst/>
          </a:prstGeom>
          <a:solidFill>
            <a:srgbClr val="FFFFFF">
              <a:alpha val="23336"/>
            </a:srgbClr>
          </a:solidFill>
        </p:spPr>
      </p:sp>
      <p:sp>
        <p:nvSpPr>
          <p:cNvPr id="9" name="Shape 7"/>
          <p:cNvSpPr/>
          <p:nvPr/>
        </p:nvSpPr>
        <p:spPr>
          <a:xfrm>
            <a:off x="990039" y="4652110"/>
            <a:ext cx="35097" cy="35097"/>
          </a:xfrm>
          <a:prstGeom prst="ellipse">
            <a:avLst/>
          </a:prstGeom>
          <a:solidFill>
            <a:srgbClr val="FFFFFF">
              <a:alpha val="39254"/>
            </a:srgbClr>
          </a:solidFill>
        </p:spPr>
      </p:sp>
      <p:sp>
        <p:nvSpPr>
          <p:cNvPr id="10" name="Shape 8"/>
          <p:cNvSpPr/>
          <p:nvPr/>
        </p:nvSpPr>
        <p:spPr>
          <a:xfrm>
            <a:off x="364498" y="2388100"/>
            <a:ext cx="18770" cy="18770"/>
          </a:xfrm>
          <a:prstGeom prst="ellipse">
            <a:avLst/>
          </a:prstGeom>
          <a:solidFill>
            <a:srgbClr val="FFFFFF">
              <a:alpha val="41077"/>
            </a:srgbClr>
          </a:solidFill>
        </p:spPr>
      </p:sp>
      <p:sp>
        <p:nvSpPr>
          <p:cNvPr id="11" name="Shape 9"/>
          <p:cNvSpPr/>
          <p:nvPr/>
        </p:nvSpPr>
        <p:spPr>
          <a:xfrm>
            <a:off x="9169093" y="5853201"/>
            <a:ext cx="33524" cy="33524"/>
          </a:xfrm>
          <a:prstGeom prst="ellipse">
            <a:avLst/>
          </a:prstGeom>
          <a:solidFill>
            <a:srgbClr val="FFFFFF">
              <a:alpha val="41151"/>
            </a:srgbClr>
          </a:solidFill>
        </p:spPr>
      </p:sp>
      <p:sp>
        <p:nvSpPr>
          <p:cNvPr id="12" name="Shape 10"/>
          <p:cNvSpPr/>
          <p:nvPr/>
        </p:nvSpPr>
        <p:spPr>
          <a:xfrm>
            <a:off x="1972554" y="2770746"/>
            <a:ext cx="49332" cy="49332"/>
          </a:xfrm>
          <a:prstGeom prst="ellipse">
            <a:avLst/>
          </a:prstGeom>
          <a:solidFill>
            <a:srgbClr val="FFFFFF">
              <a:alpha val="36081"/>
            </a:srgbClr>
          </a:solidFill>
        </p:spPr>
      </p:sp>
      <p:sp>
        <p:nvSpPr>
          <p:cNvPr id="13" name="Shape 11"/>
          <p:cNvSpPr/>
          <p:nvPr/>
        </p:nvSpPr>
        <p:spPr>
          <a:xfrm>
            <a:off x="4356631" y="4232069"/>
            <a:ext cx="45649" cy="45649"/>
          </a:xfrm>
          <a:prstGeom prst="ellipse">
            <a:avLst/>
          </a:prstGeom>
          <a:solidFill>
            <a:srgbClr val="FFFFFF">
              <a:alpha val="26176"/>
            </a:srgbClr>
          </a:solidFill>
        </p:spPr>
      </p:sp>
      <p:sp>
        <p:nvSpPr>
          <p:cNvPr id="14" name="Shape 12"/>
          <p:cNvSpPr/>
          <p:nvPr/>
        </p:nvSpPr>
        <p:spPr>
          <a:xfrm>
            <a:off x="6239105" y="500503"/>
            <a:ext cx="18521" cy="18521"/>
          </a:xfrm>
          <a:prstGeom prst="ellipse">
            <a:avLst/>
          </a:prstGeom>
          <a:solidFill>
            <a:srgbClr val="FFFFFF">
              <a:alpha val="43225"/>
            </a:srgbClr>
          </a:solidFill>
        </p:spPr>
      </p:sp>
      <p:sp>
        <p:nvSpPr>
          <p:cNvPr id="15" name="Shape 13"/>
          <p:cNvSpPr/>
          <p:nvPr/>
        </p:nvSpPr>
        <p:spPr>
          <a:xfrm>
            <a:off x="5212282" y="3683382"/>
            <a:ext cx="41047" cy="41047"/>
          </a:xfrm>
          <a:prstGeom prst="ellipse">
            <a:avLst/>
          </a:prstGeom>
          <a:solidFill>
            <a:srgbClr val="FFFFFF">
              <a:alpha val="36612"/>
            </a:srgbClr>
          </a:solidFill>
        </p:spPr>
      </p:sp>
      <p:sp>
        <p:nvSpPr>
          <p:cNvPr id="16" name="Shape 14"/>
          <p:cNvSpPr/>
          <p:nvPr/>
        </p:nvSpPr>
        <p:spPr>
          <a:xfrm>
            <a:off x="9251649" y="5822039"/>
            <a:ext cx="25114" cy="25114"/>
          </a:xfrm>
          <a:prstGeom prst="ellipse">
            <a:avLst/>
          </a:prstGeom>
          <a:solidFill>
            <a:srgbClr val="FFFFFF">
              <a:alpha val="42756"/>
            </a:srgbClr>
          </a:solidFill>
        </p:spPr>
      </p:sp>
      <p:sp>
        <p:nvSpPr>
          <p:cNvPr id="17" name="Shape 15"/>
          <p:cNvSpPr/>
          <p:nvPr/>
        </p:nvSpPr>
        <p:spPr>
          <a:xfrm>
            <a:off x="10983642" y="3275806"/>
            <a:ext cx="48561" cy="48561"/>
          </a:xfrm>
          <a:prstGeom prst="ellipse">
            <a:avLst/>
          </a:prstGeom>
          <a:solidFill>
            <a:srgbClr val="FFFFFF">
              <a:alpha val="37892"/>
            </a:srgbClr>
          </a:solidFill>
        </p:spPr>
      </p:sp>
      <p:sp>
        <p:nvSpPr>
          <p:cNvPr id="18" name="Shape 16"/>
          <p:cNvSpPr/>
          <p:nvPr/>
        </p:nvSpPr>
        <p:spPr>
          <a:xfrm>
            <a:off x="6646239" y="5104018"/>
            <a:ext cx="31576" cy="31576"/>
          </a:xfrm>
          <a:prstGeom prst="ellipse">
            <a:avLst/>
          </a:prstGeom>
          <a:solidFill>
            <a:srgbClr val="FFFFFF">
              <a:alpha val="24180"/>
            </a:srgbClr>
          </a:solidFill>
        </p:spPr>
      </p:sp>
      <p:sp>
        <p:nvSpPr>
          <p:cNvPr id="19" name="Shape 17"/>
          <p:cNvSpPr/>
          <p:nvPr/>
        </p:nvSpPr>
        <p:spPr>
          <a:xfrm>
            <a:off x="10986568" y="4872008"/>
            <a:ext cx="42511" cy="42511"/>
          </a:xfrm>
          <a:prstGeom prst="ellipse">
            <a:avLst/>
          </a:prstGeom>
          <a:solidFill>
            <a:srgbClr val="FFFFFF">
              <a:alpha val="24152"/>
            </a:srgbClr>
          </a:solidFill>
        </p:spPr>
      </p:sp>
      <p:sp>
        <p:nvSpPr>
          <p:cNvPr id="20" name="Shape 18"/>
          <p:cNvSpPr/>
          <p:nvPr/>
        </p:nvSpPr>
        <p:spPr>
          <a:xfrm>
            <a:off x="7150768" y="5035109"/>
            <a:ext cx="48968" cy="48968"/>
          </a:xfrm>
          <a:prstGeom prst="ellipse">
            <a:avLst/>
          </a:prstGeom>
          <a:solidFill>
            <a:srgbClr val="FFFFFF">
              <a:alpha val="33485"/>
            </a:srgbClr>
          </a:solidFill>
        </p:spPr>
      </p:sp>
      <p:sp>
        <p:nvSpPr>
          <p:cNvPr id="21" name="Shape 19"/>
          <p:cNvSpPr/>
          <p:nvPr/>
        </p:nvSpPr>
        <p:spPr>
          <a:xfrm>
            <a:off x="2211442" y="4746654"/>
            <a:ext cx="42255" cy="42255"/>
          </a:xfrm>
          <a:prstGeom prst="ellipse">
            <a:avLst/>
          </a:prstGeom>
          <a:solidFill>
            <a:srgbClr val="FFFFFF">
              <a:alpha val="32119"/>
            </a:srgbClr>
          </a:solidFill>
        </p:spPr>
      </p:sp>
      <p:sp>
        <p:nvSpPr>
          <p:cNvPr id="22" name="Shape 20"/>
          <p:cNvSpPr/>
          <p:nvPr/>
        </p:nvSpPr>
        <p:spPr>
          <a:xfrm>
            <a:off x="5498404" y="5953978"/>
            <a:ext cx="23162" cy="23162"/>
          </a:xfrm>
          <a:prstGeom prst="ellipse">
            <a:avLst/>
          </a:prstGeom>
          <a:solidFill>
            <a:srgbClr val="FFFFFF">
              <a:alpha val="28695"/>
            </a:srgbClr>
          </a:solidFill>
        </p:spPr>
      </p:sp>
      <p:sp>
        <p:nvSpPr>
          <p:cNvPr id="23" name="Shape 21"/>
          <p:cNvSpPr/>
          <p:nvPr/>
        </p:nvSpPr>
        <p:spPr>
          <a:xfrm>
            <a:off x="2866452" y="3492412"/>
            <a:ext cx="41077" cy="41077"/>
          </a:xfrm>
          <a:prstGeom prst="ellipse">
            <a:avLst/>
          </a:prstGeom>
          <a:solidFill>
            <a:srgbClr val="FFFFFF">
              <a:alpha val="38337"/>
            </a:srgbClr>
          </a:solidFill>
        </p:spPr>
      </p:sp>
      <p:sp>
        <p:nvSpPr>
          <p:cNvPr id="24" name="Shape 22"/>
          <p:cNvSpPr/>
          <p:nvPr/>
        </p:nvSpPr>
        <p:spPr>
          <a:xfrm>
            <a:off x="33858" y="325291"/>
            <a:ext cx="30413" cy="30413"/>
          </a:xfrm>
          <a:prstGeom prst="ellipse">
            <a:avLst/>
          </a:prstGeom>
          <a:solidFill>
            <a:srgbClr val="FFFFFF">
              <a:alpha val="43761"/>
            </a:srgbClr>
          </a:solidFill>
        </p:spPr>
      </p:sp>
      <p:sp>
        <p:nvSpPr>
          <p:cNvPr id="25" name="Shape 23"/>
          <p:cNvSpPr/>
          <p:nvPr/>
        </p:nvSpPr>
        <p:spPr>
          <a:xfrm>
            <a:off x="913126" y="6781947"/>
            <a:ext cx="20408" cy="20408"/>
          </a:xfrm>
          <a:prstGeom prst="ellipse">
            <a:avLst/>
          </a:prstGeom>
          <a:solidFill>
            <a:srgbClr val="FFFFFF">
              <a:alpha val="39720"/>
            </a:srgbClr>
          </a:solidFill>
        </p:spPr>
      </p:sp>
      <p:sp>
        <p:nvSpPr>
          <p:cNvPr id="26" name="Shape 24"/>
          <p:cNvSpPr/>
          <p:nvPr/>
        </p:nvSpPr>
        <p:spPr>
          <a:xfrm>
            <a:off x="6256661" y="3219715"/>
            <a:ext cx="46225" cy="46225"/>
          </a:xfrm>
          <a:prstGeom prst="ellipse">
            <a:avLst/>
          </a:prstGeom>
          <a:solidFill>
            <a:srgbClr val="FFFFFF">
              <a:alpha val="35782"/>
            </a:srgbClr>
          </a:solidFill>
        </p:spPr>
      </p:sp>
      <p:sp>
        <p:nvSpPr>
          <p:cNvPr id="27" name="Shape 25"/>
          <p:cNvSpPr/>
          <p:nvPr/>
        </p:nvSpPr>
        <p:spPr>
          <a:xfrm>
            <a:off x="8239456" y="3269927"/>
            <a:ext cx="49390" cy="49390"/>
          </a:xfrm>
          <a:prstGeom prst="ellipse">
            <a:avLst/>
          </a:prstGeom>
          <a:solidFill>
            <a:srgbClr val="FFFFFF">
              <a:alpha val="42441"/>
            </a:srgbClr>
          </a:solidFill>
        </p:spPr>
      </p:sp>
      <p:sp>
        <p:nvSpPr>
          <p:cNvPr id="28" name="Shape 26"/>
          <p:cNvSpPr/>
          <p:nvPr/>
        </p:nvSpPr>
        <p:spPr>
          <a:xfrm>
            <a:off x="5356702" y="5069916"/>
            <a:ext cx="23580" cy="23580"/>
          </a:xfrm>
          <a:prstGeom prst="ellipse">
            <a:avLst/>
          </a:prstGeom>
          <a:solidFill>
            <a:srgbClr val="FFFFFF">
              <a:alpha val="40560"/>
            </a:srgbClr>
          </a:solidFill>
        </p:spPr>
      </p:sp>
      <p:sp>
        <p:nvSpPr>
          <p:cNvPr id="29" name="Shape 27"/>
          <p:cNvSpPr/>
          <p:nvPr/>
        </p:nvSpPr>
        <p:spPr>
          <a:xfrm>
            <a:off x="1069459" y="1931017"/>
            <a:ext cx="21740" cy="21740"/>
          </a:xfrm>
          <a:prstGeom prst="ellipse">
            <a:avLst/>
          </a:prstGeom>
          <a:solidFill>
            <a:srgbClr val="FFFFFF">
              <a:alpha val="34153"/>
            </a:srgbClr>
          </a:solidFill>
        </p:spPr>
      </p:sp>
      <p:sp>
        <p:nvSpPr>
          <p:cNvPr id="30" name="Shape 28"/>
          <p:cNvSpPr/>
          <p:nvPr/>
        </p:nvSpPr>
        <p:spPr>
          <a:xfrm>
            <a:off x="10576298" y="4436563"/>
            <a:ext cx="24510" cy="24510"/>
          </a:xfrm>
          <a:prstGeom prst="ellipse">
            <a:avLst/>
          </a:prstGeom>
          <a:solidFill>
            <a:srgbClr val="FFFFFF">
              <a:alpha val="36490"/>
            </a:srgbClr>
          </a:solidFill>
        </p:spPr>
      </p:sp>
      <p:sp>
        <p:nvSpPr>
          <p:cNvPr id="31" name="Shape 29"/>
          <p:cNvSpPr/>
          <p:nvPr/>
        </p:nvSpPr>
        <p:spPr>
          <a:xfrm>
            <a:off x="2577194" y="5389886"/>
            <a:ext cx="22011" cy="22011"/>
          </a:xfrm>
          <a:prstGeom prst="ellipse">
            <a:avLst/>
          </a:prstGeom>
          <a:solidFill>
            <a:srgbClr val="FFFFFF">
              <a:alpha val="39548"/>
            </a:srgbClr>
          </a:solidFill>
        </p:spPr>
      </p:sp>
      <p:sp>
        <p:nvSpPr>
          <p:cNvPr id="32" name="Shape 30"/>
          <p:cNvSpPr/>
          <p:nvPr/>
        </p:nvSpPr>
        <p:spPr>
          <a:xfrm>
            <a:off x="7619767" y="4198320"/>
            <a:ext cx="20961" cy="20961"/>
          </a:xfrm>
          <a:prstGeom prst="ellipse">
            <a:avLst/>
          </a:prstGeom>
          <a:solidFill>
            <a:srgbClr val="FFFFFF">
              <a:alpha val="41783"/>
            </a:srgbClr>
          </a:solidFill>
        </p:spPr>
      </p:sp>
      <p:sp>
        <p:nvSpPr>
          <p:cNvPr id="33" name="Shape 31"/>
          <p:cNvSpPr/>
          <p:nvPr/>
        </p:nvSpPr>
        <p:spPr>
          <a:xfrm>
            <a:off x="2981403" y="1539199"/>
            <a:ext cx="41116" cy="41116"/>
          </a:xfrm>
          <a:prstGeom prst="ellipse">
            <a:avLst/>
          </a:prstGeom>
          <a:solidFill>
            <a:srgbClr val="FFFFFF">
              <a:alpha val="34244"/>
            </a:srgbClr>
          </a:solidFill>
        </p:spPr>
      </p:sp>
      <p:sp>
        <p:nvSpPr>
          <p:cNvPr id="34" name="Shape 32"/>
          <p:cNvSpPr/>
          <p:nvPr/>
        </p:nvSpPr>
        <p:spPr>
          <a:xfrm>
            <a:off x="700572" y="5455855"/>
            <a:ext cx="37037" cy="37037"/>
          </a:xfrm>
          <a:prstGeom prst="ellipse">
            <a:avLst/>
          </a:prstGeom>
          <a:solidFill>
            <a:srgbClr val="FFFFFF">
              <a:alpha val="20017"/>
            </a:srgbClr>
          </a:solidFill>
        </p:spPr>
      </p:sp>
      <p:sp>
        <p:nvSpPr>
          <p:cNvPr id="35" name="Shape 33"/>
          <p:cNvSpPr/>
          <p:nvPr/>
        </p:nvSpPr>
        <p:spPr>
          <a:xfrm>
            <a:off x="9655648" y="877623"/>
            <a:ext cx="33221" cy="33221"/>
          </a:xfrm>
          <a:prstGeom prst="ellipse">
            <a:avLst/>
          </a:prstGeom>
          <a:solidFill>
            <a:srgbClr val="FFFFFF">
              <a:alpha val="42005"/>
            </a:srgbClr>
          </a:solidFill>
        </p:spPr>
      </p:sp>
      <p:sp>
        <p:nvSpPr>
          <p:cNvPr id="36" name="Shape 34"/>
          <p:cNvSpPr/>
          <p:nvPr/>
        </p:nvSpPr>
        <p:spPr>
          <a:xfrm>
            <a:off x="5769688" y="6007835"/>
            <a:ext cx="24533" cy="24533"/>
          </a:xfrm>
          <a:prstGeom prst="ellipse">
            <a:avLst/>
          </a:prstGeom>
          <a:solidFill>
            <a:srgbClr val="FFFFFF">
              <a:alpha val="44034"/>
            </a:srgbClr>
          </a:solidFill>
        </p:spPr>
      </p:sp>
      <p:sp>
        <p:nvSpPr>
          <p:cNvPr id="37" name="Shape 35"/>
          <p:cNvSpPr/>
          <p:nvPr/>
        </p:nvSpPr>
        <p:spPr>
          <a:xfrm>
            <a:off x="5271516" y="822960"/>
            <a:ext cx="1645920" cy="1645920"/>
          </a:xfrm>
          <a:prstGeom prst="ellipse">
            <a:avLst/>
          </a:prstGeom>
          <a:solidFill>
            <a:srgbClr val="06D6A0"/>
          </a:solidFill>
        </p:spPr>
      </p:sp>
      <p:sp>
        <p:nvSpPr>
          <p:cNvPr id="38" name="Text 36"/>
          <p:cNvSpPr/>
          <p:nvPr/>
        </p:nvSpPr>
        <p:spPr>
          <a:xfrm>
            <a:off x="5271516" y="822960"/>
            <a:ext cx="1645920" cy="164592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6000" b="1" dirty="0">
                <a:solidFill>
                  <a:srgbClr val="0B1033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✓</a:t>
            </a:r>
            <a:endParaRPr lang="en-US" sz="6000" dirty="0"/>
          </a:p>
        </p:txBody>
      </p:sp>
      <p:sp>
        <p:nvSpPr>
          <p:cNvPr id="39" name="Text 37"/>
          <p:cNvSpPr/>
          <p:nvPr/>
        </p:nvSpPr>
        <p:spPr>
          <a:xfrm>
            <a:off x="1371600" y="2743200"/>
            <a:ext cx="9445752" cy="82296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000" b="1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Correct! 🎉</a:t>
            </a:r>
            <a:endParaRPr lang="en-US" sz="3000" dirty="0"/>
          </a:p>
        </p:txBody>
      </p:sp>
      <p:sp>
        <p:nvSpPr>
          <p:cNvPr id="40" name="Text 38"/>
          <p:cNvSpPr/>
          <p:nvPr/>
        </p:nvSpPr>
        <p:spPr>
          <a:xfrm>
            <a:off x="1645920" y="3566160"/>
            <a:ext cx="8897112" cy="914400"/>
          </a:xfrm>
          <a:prstGeom prst="rect">
            <a:avLst/>
          </a:prstGeom>
          <a:noFill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600" dirty="0">
                <a:solidFill>
                  <a:srgbClr val="C9CCE8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Our solar system has 8 planets — from Mercury all the way out to Neptune.</a:t>
            </a:r>
            <a:endParaRPr lang="en-US" sz="1600" dirty="0"/>
          </a:p>
        </p:txBody>
      </p:sp>
      <p:sp>
        <p:nvSpPr>
          <p:cNvPr id="41" name="Shape 39">
            <a:hlinkClick r:id="rId1" action="ppaction://hlinksldjump"/>
          </p:cNvPr>
          <p:cNvSpPr/>
          <p:nvPr/>
        </p:nvSpPr>
        <p:spPr>
          <a:xfrm>
            <a:off x="4631436" y="4937760"/>
            <a:ext cx="2926080" cy="640080"/>
          </a:xfrm>
          <a:prstGeom prst="roundRect">
            <a:avLst>
              <a:gd name="adj" fmla="val 50000"/>
            </a:avLst>
          </a:prstGeom>
          <a:solidFill>
            <a:srgbClr val="FFC857"/>
          </a:solidFill>
          <a:effectLst>
            <a:outerShdw blurRad="101600" dist="38100" dir="5400000" algn="bl" rotWithShape="0">
              <a:srgbClr val="000000">
                <a:alpha val="35000"/>
              </a:srgbClr>
            </a:outerShdw>
          </a:effectLst>
        </p:spPr>
      </p:sp>
      <p:sp>
        <p:nvSpPr>
          <p:cNvPr id="42" name="Text 40">
            <a:hlinkClick r:id="rId1" action="ppaction://hlinksldjump"/>
          </p:cNvPr>
          <p:cNvSpPr/>
          <p:nvPr/>
        </p:nvSpPr>
        <p:spPr>
          <a:xfrm>
            <a:off x="4631436" y="4937760"/>
            <a:ext cx="2926080" cy="64008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u="sng" dirty="0">
                <a:solidFill>
                  <a:srgbClr val="0B1033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  <a:hlinkClick r:id="rId1" action="ppaction://hlinksldjump"/>
              </a:rPr>
              <a:t>Continue →</a:t>
            </a:r>
            <a:endParaRPr lang="en-US" sz="1600" dirty="0"/>
          </a:p>
        </p:txBody>
      </p:sp>
      <p:sp>
        <p:nvSpPr>
          <p:cNvPr id="43" name="Text 41"/>
          <p:cNvSpPr/>
          <p:nvPr/>
        </p:nvSpPr>
        <p:spPr>
          <a:xfrm>
            <a:off x="11548872" y="6400800"/>
            <a:ext cx="365760" cy="27432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C9CCE8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5</a:t>
            </a:r>
            <a:endParaRPr lang="en-US" sz="10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10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7124434" y="4385292"/>
            <a:ext cx="39416" cy="39416"/>
          </a:xfrm>
          <a:prstGeom prst="ellipse">
            <a:avLst/>
          </a:prstGeom>
          <a:solidFill>
            <a:srgbClr val="FFFFFF">
              <a:alpha val="32150"/>
            </a:srgbClr>
          </a:solidFill>
        </p:spPr>
      </p:sp>
      <p:sp>
        <p:nvSpPr>
          <p:cNvPr id="3" name="Shape 1"/>
          <p:cNvSpPr/>
          <p:nvPr/>
        </p:nvSpPr>
        <p:spPr>
          <a:xfrm>
            <a:off x="9859633" y="5366838"/>
            <a:ext cx="45742" cy="45742"/>
          </a:xfrm>
          <a:prstGeom prst="ellipse">
            <a:avLst/>
          </a:prstGeom>
          <a:solidFill>
            <a:srgbClr val="FFFFFF">
              <a:alpha val="23377"/>
            </a:srgbClr>
          </a:solidFill>
        </p:spPr>
      </p:sp>
      <p:sp>
        <p:nvSpPr>
          <p:cNvPr id="4" name="Shape 2"/>
          <p:cNvSpPr/>
          <p:nvPr/>
        </p:nvSpPr>
        <p:spPr>
          <a:xfrm>
            <a:off x="11340825" y="224161"/>
            <a:ext cx="25463" cy="25463"/>
          </a:xfrm>
          <a:prstGeom prst="ellipse">
            <a:avLst/>
          </a:prstGeom>
          <a:solidFill>
            <a:srgbClr val="FFFFFF">
              <a:alpha val="31990"/>
            </a:srgbClr>
          </a:solidFill>
        </p:spPr>
      </p:sp>
      <p:sp>
        <p:nvSpPr>
          <p:cNvPr id="5" name="Shape 3"/>
          <p:cNvSpPr/>
          <p:nvPr/>
        </p:nvSpPr>
        <p:spPr>
          <a:xfrm>
            <a:off x="5548774" y="2080595"/>
            <a:ext cx="49306" cy="49306"/>
          </a:xfrm>
          <a:prstGeom prst="ellipse">
            <a:avLst/>
          </a:prstGeom>
          <a:solidFill>
            <a:srgbClr val="FFFFFF">
              <a:alpha val="31447"/>
            </a:srgbClr>
          </a:solidFill>
        </p:spPr>
      </p:sp>
      <p:sp>
        <p:nvSpPr>
          <p:cNvPr id="6" name="Shape 4"/>
          <p:cNvSpPr/>
          <p:nvPr/>
        </p:nvSpPr>
        <p:spPr>
          <a:xfrm>
            <a:off x="6327721" y="4755474"/>
            <a:ext cx="41012" cy="41012"/>
          </a:xfrm>
          <a:prstGeom prst="ellipse">
            <a:avLst/>
          </a:prstGeom>
          <a:solidFill>
            <a:srgbClr val="FFFFFF">
              <a:alpha val="37797"/>
            </a:srgbClr>
          </a:solidFill>
        </p:spPr>
      </p:sp>
      <p:sp>
        <p:nvSpPr>
          <p:cNvPr id="7" name="Shape 5"/>
          <p:cNvSpPr/>
          <p:nvPr/>
        </p:nvSpPr>
        <p:spPr>
          <a:xfrm>
            <a:off x="1338235" y="2576130"/>
            <a:ext cx="19153" cy="19153"/>
          </a:xfrm>
          <a:prstGeom prst="ellipse">
            <a:avLst/>
          </a:prstGeom>
          <a:solidFill>
            <a:srgbClr val="FFFFFF">
              <a:alpha val="29126"/>
            </a:srgbClr>
          </a:solidFill>
        </p:spPr>
      </p:sp>
      <p:sp>
        <p:nvSpPr>
          <p:cNvPr id="8" name="Shape 6"/>
          <p:cNvSpPr/>
          <p:nvPr/>
        </p:nvSpPr>
        <p:spPr>
          <a:xfrm>
            <a:off x="11647639" y="1045898"/>
            <a:ext cx="40230" cy="40230"/>
          </a:xfrm>
          <a:prstGeom prst="ellipse">
            <a:avLst/>
          </a:prstGeom>
          <a:solidFill>
            <a:srgbClr val="FFFFFF">
              <a:alpha val="23336"/>
            </a:srgbClr>
          </a:solidFill>
        </p:spPr>
      </p:sp>
      <p:sp>
        <p:nvSpPr>
          <p:cNvPr id="9" name="Shape 7"/>
          <p:cNvSpPr/>
          <p:nvPr/>
        </p:nvSpPr>
        <p:spPr>
          <a:xfrm>
            <a:off x="990039" y="4652110"/>
            <a:ext cx="35097" cy="35097"/>
          </a:xfrm>
          <a:prstGeom prst="ellipse">
            <a:avLst/>
          </a:prstGeom>
          <a:solidFill>
            <a:srgbClr val="FFFFFF">
              <a:alpha val="39254"/>
            </a:srgbClr>
          </a:solidFill>
        </p:spPr>
      </p:sp>
      <p:sp>
        <p:nvSpPr>
          <p:cNvPr id="10" name="Shape 8"/>
          <p:cNvSpPr/>
          <p:nvPr/>
        </p:nvSpPr>
        <p:spPr>
          <a:xfrm>
            <a:off x="364498" y="2388100"/>
            <a:ext cx="18770" cy="18770"/>
          </a:xfrm>
          <a:prstGeom prst="ellipse">
            <a:avLst/>
          </a:prstGeom>
          <a:solidFill>
            <a:srgbClr val="FFFFFF">
              <a:alpha val="41077"/>
            </a:srgbClr>
          </a:solidFill>
        </p:spPr>
      </p:sp>
      <p:sp>
        <p:nvSpPr>
          <p:cNvPr id="11" name="Shape 9"/>
          <p:cNvSpPr/>
          <p:nvPr/>
        </p:nvSpPr>
        <p:spPr>
          <a:xfrm>
            <a:off x="9169093" y="5853201"/>
            <a:ext cx="33524" cy="33524"/>
          </a:xfrm>
          <a:prstGeom prst="ellipse">
            <a:avLst/>
          </a:prstGeom>
          <a:solidFill>
            <a:srgbClr val="FFFFFF">
              <a:alpha val="41151"/>
            </a:srgbClr>
          </a:solidFill>
        </p:spPr>
      </p:sp>
      <p:sp>
        <p:nvSpPr>
          <p:cNvPr id="12" name="Shape 10"/>
          <p:cNvSpPr/>
          <p:nvPr/>
        </p:nvSpPr>
        <p:spPr>
          <a:xfrm>
            <a:off x="1972554" y="2770746"/>
            <a:ext cx="49332" cy="49332"/>
          </a:xfrm>
          <a:prstGeom prst="ellipse">
            <a:avLst/>
          </a:prstGeom>
          <a:solidFill>
            <a:srgbClr val="FFFFFF">
              <a:alpha val="36081"/>
            </a:srgbClr>
          </a:solidFill>
        </p:spPr>
      </p:sp>
      <p:sp>
        <p:nvSpPr>
          <p:cNvPr id="13" name="Shape 11"/>
          <p:cNvSpPr/>
          <p:nvPr/>
        </p:nvSpPr>
        <p:spPr>
          <a:xfrm>
            <a:off x="4356631" y="4232069"/>
            <a:ext cx="45649" cy="45649"/>
          </a:xfrm>
          <a:prstGeom prst="ellipse">
            <a:avLst/>
          </a:prstGeom>
          <a:solidFill>
            <a:srgbClr val="FFFFFF">
              <a:alpha val="26176"/>
            </a:srgbClr>
          </a:solidFill>
        </p:spPr>
      </p:sp>
      <p:sp>
        <p:nvSpPr>
          <p:cNvPr id="14" name="Shape 12"/>
          <p:cNvSpPr/>
          <p:nvPr/>
        </p:nvSpPr>
        <p:spPr>
          <a:xfrm>
            <a:off x="6239105" y="500503"/>
            <a:ext cx="18521" cy="18521"/>
          </a:xfrm>
          <a:prstGeom prst="ellipse">
            <a:avLst/>
          </a:prstGeom>
          <a:solidFill>
            <a:srgbClr val="FFFFFF">
              <a:alpha val="43225"/>
            </a:srgbClr>
          </a:solidFill>
        </p:spPr>
      </p:sp>
      <p:sp>
        <p:nvSpPr>
          <p:cNvPr id="15" name="Shape 13"/>
          <p:cNvSpPr/>
          <p:nvPr/>
        </p:nvSpPr>
        <p:spPr>
          <a:xfrm>
            <a:off x="5212282" y="3683382"/>
            <a:ext cx="41047" cy="41047"/>
          </a:xfrm>
          <a:prstGeom prst="ellipse">
            <a:avLst/>
          </a:prstGeom>
          <a:solidFill>
            <a:srgbClr val="FFFFFF">
              <a:alpha val="36612"/>
            </a:srgbClr>
          </a:solidFill>
        </p:spPr>
      </p:sp>
      <p:sp>
        <p:nvSpPr>
          <p:cNvPr id="16" name="Shape 14"/>
          <p:cNvSpPr/>
          <p:nvPr/>
        </p:nvSpPr>
        <p:spPr>
          <a:xfrm>
            <a:off x="9251649" y="5822039"/>
            <a:ext cx="25114" cy="25114"/>
          </a:xfrm>
          <a:prstGeom prst="ellipse">
            <a:avLst/>
          </a:prstGeom>
          <a:solidFill>
            <a:srgbClr val="FFFFFF">
              <a:alpha val="42756"/>
            </a:srgbClr>
          </a:solidFill>
        </p:spPr>
      </p:sp>
      <p:sp>
        <p:nvSpPr>
          <p:cNvPr id="17" name="Shape 15"/>
          <p:cNvSpPr/>
          <p:nvPr/>
        </p:nvSpPr>
        <p:spPr>
          <a:xfrm>
            <a:off x="10983642" y="3275806"/>
            <a:ext cx="48561" cy="48561"/>
          </a:xfrm>
          <a:prstGeom prst="ellipse">
            <a:avLst/>
          </a:prstGeom>
          <a:solidFill>
            <a:srgbClr val="FFFFFF">
              <a:alpha val="37892"/>
            </a:srgbClr>
          </a:solidFill>
        </p:spPr>
      </p:sp>
      <p:sp>
        <p:nvSpPr>
          <p:cNvPr id="18" name="Shape 16"/>
          <p:cNvSpPr/>
          <p:nvPr/>
        </p:nvSpPr>
        <p:spPr>
          <a:xfrm>
            <a:off x="6646239" y="5104018"/>
            <a:ext cx="31576" cy="31576"/>
          </a:xfrm>
          <a:prstGeom prst="ellipse">
            <a:avLst/>
          </a:prstGeom>
          <a:solidFill>
            <a:srgbClr val="FFFFFF">
              <a:alpha val="24180"/>
            </a:srgbClr>
          </a:solidFill>
        </p:spPr>
      </p:sp>
      <p:sp>
        <p:nvSpPr>
          <p:cNvPr id="19" name="Shape 17"/>
          <p:cNvSpPr/>
          <p:nvPr/>
        </p:nvSpPr>
        <p:spPr>
          <a:xfrm>
            <a:off x="10986568" y="4872008"/>
            <a:ext cx="42511" cy="42511"/>
          </a:xfrm>
          <a:prstGeom prst="ellipse">
            <a:avLst/>
          </a:prstGeom>
          <a:solidFill>
            <a:srgbClr val="FFFFFF">
              <a:alpha val="24152"/>
            </a:srgbClr>
          </a:solidFill>
        </p:spPr>
      </p:sp>
      <p:sp>
        <p:nvSpPr>
          <p:cNvPr id="20" name="Shape 18"/>
          <p:cNvSpPr/>
          <p:nvPr/>
        </p:nvSpPr>
        <p:spPr>
          <a:xfrm>
            <a:off x="7150768" y="5035109"/>
            <a:ext cx="48968" cy="48968"/>
          </a:xfrm>
          <a:prstGeom prst="ellipse">
            <a:avLst/>
          </a:prstGeom>
          <a:solidFill>
            <a:srgbClr val="FFFFFF">
              <a:alpha val="33485"/>
            </a:srgbClr>
          </a:solidFill>
        </p:spPr>
      </p:sp>
      <p:sp>
        <p:nvSpPr>
          <p:cNvPr id="21" name="Shape 19"/>
          <p:cNvSpPr/>
          <p:nvPr/>
        </p:nvSpPr>
        <p:spPr>
          <a:xfrm>
            <a:off x="2211442" y="4746654"/>
            <a:ext cx="42255" cy="42255"/>
          </a:xfrm>
          <a:prstGeom prst="ellipse">
            <a:avLst/>
          </a:prstGeom>
          <a:solidFill>
            <a:srgbClr val="FFFFFF">
              <a:alpha val="32119"/>
            </a:srgbClr>
          </a:solidFill>
        </p:spPr>
      </p:sp>
      <p:sp>
        <p:nvSpPr>
          <p:cNvPr id="22" name="Shape 20"/>
          <p:cNvSpPr/>
          <p:nvPr/>
        </p:nvSpPr>
        <p:spPr>
          <a:xfrm>
            <a:off x="5498404" y="5953978"/>
            <a:ext cx="23162" cy="23162"/>
          </a:xfrm>
          <a:prstGeom prst="ellipse">
            <a:avLst/>
          </a:prstGeom>
          <a:solidFill>
            <a:srgbClr val="FFFFFF">
              <a:alpha val="28695"/>
            </a:srgbClr>
          </a:solidFill>
        </p:spPr>
      </p:sp>
      <p:sp>
        <p:nvSpPr>
          <p:cNvPr id="23" name="Shape 21"/>
          <p:cNvSpPr/>
          <p:nvPr/>
        </p:nvSpPr>
        <p:spPr>
          <a:xfrm>
            <a:off x="2866452" y="3492412"/>
            <a:ext cx="41077" cy="41077"/>
          </a:xfrm>
          <a:prstGeom prst="ellipse">
            <a:avLst/>
          </a:prstGeom>
          <a:solidFill>
            <a:srgbClr val="FFFFFF">
              <a:alpha val="38337"/>
            </a:srgbClr>
          </a:solidFill>
        </p:spPr>
      </p:sp>
      <p:sp>
        <p:nvSpPr>
          <p:cNvPr id="24" name="Shape 22"/>
          <p:cNvSpPr/>
          <p:nvPr/>
        </p:nvSpPr>
        <p:spPr>
          <a:xfrm>
            <a:off x="33858" y="325291"/>
            <a:ext cx="30413" cy="30413"/>
          </a:xfrm>
          <a:prstGeom prst="ellipse">
            <a:avLst/>
          </a:prstGeom>
          <a:solidFill>
            <a:srgbClr val="FFFFFF">
              <a:alpha val="43761"/>
            </a:srgbClr>
          </a:solidFill>
        </p:spPr>
      </p:sp>
      <p:sp>
        <p:nvSpPr>
          <p:cNvPr id="25" name="Shape 23"/>
          <p:cNvSpPr/>
          <p:nvPr/>
        </p:nvSpPr>
        <p:spPr>
          <a:xfrm>
            <a:off x="913126" y="6781947"/>
            <a:ext cx="20408" cy="20408"/>
          </a:xfrm>
          <a:prstGeom prst="ellipse">
            <a:avLst/>
          </a:prstGeom>
          <a:solidFill>
            <a:srgbClr val="FFFFFF">
              <a:alpha val="39720"/>
            </a:srgbClr>
          </a:solidFill>
        </p:spPr>
      </p:sp>
      <p:sp>
        <p:nvSpPr>
          <p:cNvPr id="26" name="Shape 24"/>
          <p:cNvSpPr/>
          <p:nvPr/>
        </p:nvSpPr>
        <p:spPr>
          <a:xfrm>
            <a:off x="6256661" y="3219715"/>
            <a:ext cx="46225" cy="46225"/>
          </a:xfrm>
          <a:prstGeom prst="ellipse">
            <a:avLst/>
          </a:prstGeom>
          <a:solidFill>
            <a:srgbClr val="FFFFFF">
              <a:alpha val="35782"/>
            </a:srgbClr>
          </a:solidFill>
        </p:spPr>
      </p:sp>
      <p:sp>
        <p:nvSpPr>
          <p:cNvPr id="27" name="Shape 25"/>
          <p:cNvSpPr/>
          <p:nvPr/>
        </p:nvSpPr>
        <p:spPr>
          <a:xfrm>
            <a:off x="8239456" y="3269927"/>
            <a:ext cx="49390" cy="49390"/>
          </a:xfrm>
          <a:prstGeom prst="ellipse">
            <a:avLst/>
          </a:prstGeom>
          <a:solidFill>
            <a:srgbClr val="FFFFFF">
              <a:alpha val="42441"/>
            </a:srgbClr>
          </a:solidFill>
        </p:spPr>
      </p:sp>
      <p:sp>
        <p:nvSpPr>
          <p:cNvPr id="28" name="Shape 26"/>
          <p:cNvSpPr/>
          <p:nvPr/>
        </p:nvSpPr>
        <p:spPr>
          <a:xfrm>
            <a:off x="5356702" y="5069916"/>
            <a:ext cx="23580" cy="23580"/>
          </a:xfrm>
          <a:prstGeom prst="ellipse">
            <a:avLst/>
          </a:prstGeom>
          <a:solidFill>
            <a:srgbClr val="FFFFFF">
              <a:alpha val="40560"/>
            </a:srgbClr>
          </a:solidFill>
        </p:spPr>
      </p:sp>
      <p:sp>
        <p:nvSpPr>
          <p:cNvPr id="29" name="Shape 27"/>
          <p:cNvSpPr/>
          <p:nvPr/>
        </p:nvSpPr>
        <p:spPr>
          <a:xfrm>
            <a:off x="1069459" y="1931017"/>
            <a:ext cx="21740" cy="21740"/>
          </a:xfrm>
          <a:prstGeom prst="ellipse">
            <a:avLst/>
          </a:prstGeom>
          <a:solidFill>
            <a:srgbClr val="FFFFFF">
              <a:alpha val="34153"/>
            </a:srgbClr>
          </a:solidFill>
        </p:spPr>
      </p:sp>
      <p:sp>
        <p:nvSpPr>
          <p:cNvPr id="30" name="Shape 28"/>
          <p:cNvSpPr/>
          <p:nvPr/>
        </p:nvSpPr>
        <p:spPr>
          <a:xfrm>
            <a:off x="10576298" y="4436563"/>
            <a:ext cx="24510" cy="24510"/>
          </a:xfrm>
          <a:prstGeom prst="ellipse">
            <a:avLst/>
          </a:prstGeom>
          <a:solidFill>
            <a:srgbClr val="FFFFFF">
              <a:alpha val="36490"/>
            </a:srgbClr>
          </a:solidFill>
        </p:spPr>
      </p:sp>
      <p:sp>
        <p:nvSpPr>
          <p:cNvPr id="31" name="Shape 29"/>
          <p:cNvSpPr/>
          <p:nvPr/>
        </p:nvSpPr>
        <p:spPr>
          <a:xfrm>
            <a:off x="2577194" y="5389886"/>
            <a:ext cx="22011" cy="22011"/>
          </a:xfrm>
          <a:prstGeom prst="ellipse">
            <a:avLst/>
          </a:prstGeom>
          <a:solidFill>
            <a:srgbClr val="FFFFFF">
              <a:alpha val="39548"/>
            </a:srgbClr>
          </a:solidFill>
        </p:spPr>
      </p:sp>
      <p:sp>
        <p:nvSpPr>
          <p:cNvPr id="32" name="Shape 30"/>
          <p:cNvSpPr/>
          <p:nvPr/>
        </p:nvSpPr>
        <p:spPr>
          <a:xfrm>
            <a:off x="7619767" y="4198320"/>
            <a:ext cx="20961" cy="20961"/>
          </a:xfrm>
          <a:prstGeom prst="ellipse">
            <a:avLst/>
          </a:prstGeom>
          <a:solidFill>
            <a:srgbClr val="FFFFFF">
              <a:alpha val="41783"/>
            </a:srgbClr>
          </a:solidFill>
        </p:spPr>
      </p:sp>
      <p:sp>
        <p:nvSpPr>
          <p:cNvPr id="33" name="Shape 31"/>
          <p:cNvSpPr/>
          <p:nvPr/>
        </p:nvSpPr>
        <p:spPr>
          <a:xfrm>
            <a:off x="2981403" y="1539199"/>
            <a:ext cx="41116" cy="41116"/>
          </a:xfrm>
          <a:prstGeom prst="ellipse">
            <a:avLst/>
          </a:prstGeom>
          <a:solidFill>
            <a:srgbClr val="FFFFFF">
              <a:alpha val="34244"/>
            </a:srgbClr>
          </a:solidFill>
        </p:spPr>
      </p:sp>
      <p:sp>
        <p:nvSpPr>
          <p:cNvPr id="34" name="Shape 32"/>
          <p:cNvSpPr/>
          <p:nvPr/>
        </p:nvSpPr>
        <p:spPr>
          <a:xfrm>
            <a:off x="700572" y="5455855"/>
            <a:ext cx="37037" cy="37037"/>
          </a:xfrm>
          <a:prstGeom prst="ellipse">
            <a:avLst/>
          </a:prstGeom>
          <a:solidFill>
            <a:srgbClr val="FFFFFF">
              <a:alpha val="20017"/>
            </a:srgbClr>
          </a:solidFill>
        </p:spPr>
      </p:sp>
      <p:sp>
        <p:nvSpPr>
          <p:cNvPr id="35" name="Shape 33"/>
          <p:cNvSpPr/>
          <p:nvPr/>
        </p:nvSpPr>
        <p:spPr>
          <a:xfrm>
            <a:off x="9655648" y="877623"/>
            <a:ext cx="33221" cy="33221"/>
          </a:xfrm>
          <a:prstGeom prst="ellipse">
            <a:avLst/>
          </a:prstGeom>
          <a:solidFill>
            <a:srgbClr val="FFFFFF">
              <a:alpha val="42005"/>
            </a:srgbClr>
          </a:solidFill>
        </p:spPr>
      </p:sp>
      <p:sp>
        <p:nvSpPr>
          <p:cNvPr id="36" name="Shape 34"/>
          <p:cNvSpPr/>
          <p:nvPr/>
        </p:nvSpPr>
        <p:spPr>
          <a:xfrm>
            <a:off x="5769688" y="6007835"/>
            <a:ext cx="24533" cy="24533"/>
          </a:xfrm>
          <a:prstGeom prst="ellipse">
            <a:avLst/>
          </a:prstGeom>
          <a:solidFill>
            <a:srgbClr val="FFFFFF">
              <a:alpha val="44034"/>
            </a:srgbClr>
          </a:solidFill>
        </p:spPr>
      </p:sp>
      <p:sp>
        <p:nvSpPr>
          <p:cNvPr id="37" name="Shape 35"/>
          <p:cNvSpPr/>
          <p:nvPr/>
        </p:nvSpPr>
        <p:spPr>
          <a:xfrm>
            <a:off x="5271516" y="822960"/>
            <a:ext cx="1645920" cy="1645920"/>
          </a:xfrm>
          <a:prstGeom prst="ellipse">
            <a:avLst/>
          </a:prstGeom>
          <a:solidFill>
            <a:srgbClr val="EF476F"/>
          </a:solidFill>
        </p:spPr>
      </p:sp>
      <p:sp>
        <p:nvSpPr>
          <p:cNvPr id="38" name="Text 36"/>
          <p:cNvSpPr/>
          <p:nvPr/>
        </p:nvSpPr>
        <p:spPr>
          <a:xfrm>
            <a:off x="5271516" y="822960"/>
            <a:ext cx="1645920" cy="164592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6000" b="1" dirty="0">
                <a:solidFill>
                  <a:srgbClr val="0B1033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✕</a:t>
            </a:r>
            <a:endParaRPr lang="en-US" sz="6000" dirty="0"/>
          </a:p>
        </p:txBody>
      </p:sp>
      <p:sp>
        <p:nvSpPr>
          <p:cNvPr id="39" name="Text 37"/>
          <p:cNvSpPr/>
          <p:nvPr/>
        </p:nvSpPr>
        <p:spPr>
          <a:xfrm>
            <a:off x="1371600" y="2743200"/>
            <a:ext cx="9445752" cy="82296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000" b="1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Not quite!</a:t>
            </a:r>
            <a:endParaRPr lang="en-US" sz="3000" dirty="0"/>
          </a:p>
        </p:txBody>
      </p:sp>
      <p:sp>
        <p:nvSpPr>
          <p:cNvPr id="40" name="Text 38"/>
          <p:cNvSpPr/>
          <p:nvPr/>
        </p:nvSpPr>
        <p:spPr>
          <a:xfrm>
            <a:off x="1645920" y="3566160"/>
            <a:ext cx="8897112" cy="914400"/>
          </a:xfrm>
          <a:prstGeom prst="rect">
            <a:avLst/>
          </a:prstGeom>
          <a:noFill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600" dirty="0">
                <a:solidFill>
                  <a:srgbClr val="C9CCE8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Count again — our solar system has 8 planets in total. Give it another try!</a:t>
            </a:r>
            <a:endParaRPr lang="en-US" sz="1600" dirty="0"/>
          </a:p>
        </p:txBody>
      </p:sp>
      <p:sp>
        <p:nvSpPr>
          <p:cNvPr id="41" name="Shape 39">
            <a:hlinkClick r:id="rId1" action="ppaction://hlinksldjump"/>
          </p:cNvPr>
          <p:cNvSpPr/>
          <p:nvPr/>
        </p:nvSpPr>
        <p:spPr>
          <a:xfrm>
            <a:off x="4631436" y="4937760"/>
            <a:ext cx="2926080" cy="640080"/>
          </a:xfrm>
          <a:prstGeom prst="roundRect">
            <a:avLst>
              <a:gd name="adj" fmla="val 50000"/>
            </a:avLst>
          </a:prstGeom>
          <a:solidFill>
            <a:srgbClr val="FFC857"/>
          </a:solidFill>
          <a:effectLst>
            <a:outerShdw blurRad="101600" dist="38100" dir="5400000" algn="bl" rotWithShape="0">
              <a:srgbClr val="000000">
                <a:alpha val="35000"/>
              </a:srgbClr>
            </a:outerShdw>
          </a:effectLst>
        </p:spPr>
      </p:sp>
      <p:sp>
        <p:nvSpPr>
          <p:cNvPr id="42" name="Text 40">
            <a:hlinkClick r:id="rId1" action="ppaction://hlinksldjump"/>
          </p:cNvPr>
          <p:cNvSpPr/>
          <p:nvPr/>
        </p:nvSpPr>
        <p:spPr>
          <a:xfrm>
            <a:off x="4631436" y="4937760"/>
            <a:ext cx="2926080" cy="64008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u="sng" dirty="0">
                <a:solidFill>
                  <a:srgbClr val="0B1033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  <a:hlinkClick r:id="rId1" action="ppaction://hlinksldjump"/>
              </a:rPr>
              <a:t>Try Again</a:t>
            </a:r>
            <a:endParaRPr lang="en-US" sz="1600" dirty="0"/>
          </a:p>
        </p:txBody>
      </p:sp>
      <p:sp>
        <p:nvSpPr>
          <p:cNvPr id="43" name="Text 41"/>
          <p:cNvSpPr/>
          <p:nvPr/>
        </p:nvSpPr>
        <p:spPr>
          <a:xfrm>
            <a:off x="11548872" y="6400800"/>
            <a:ext cx="365760" cy="27432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C9CCE8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6</a:t>
            </a:r>
            <a:endParaRPr lang="en-US" sz="10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10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>
            <p:custDataLst>
              <p:tags r:id="rId1"/>
            </p:custDataLst>
          </p:nvPr>
        </p:nvSpPr>
        <p:spPr>
          <a:xfrm>
            <a:off x="7124434" y="4385292"/>
            <a:ext cx="39416" cy="39416"/>
          </a:xfrm>
          <a:prstGeom prst="ellipse">
            <a:avLst/>
          </a:prstGeom>
          <a:solidFill>
            <a:srgbClr val="FFFFFF">
              <a:alpha val="32150"/>
            </a:srgbClr>
          </a:solidFill>
        </p:spPr>
      </p:sp>
      <p:sp>
        <p:nvSpPr>
          <p:cNvPr id="3" name="Shape 1"/>
          <p:cNvSpPr/>
          <p:nvPr>
            <p:custDataLst>
              <p:tags r:id="rId2"/>
            </p:custDataLst>
          </p:nvPr>
        </p:nvSpPr>
        <p:spPr>
          <a:xfrm>
            <a:off x="9859633" y="5366838"/>
            <a:ext cx="45742" cy="45742"/>
          </a:xfrm>
          <a:prstGeom prst="ellipse">
            <a:avLst/>
          </a:prstGeom>
          <a:solidFill>
            <a:srgbClr val="FFFFFF">
              <a:alpha val="23377"/>
            </a:srgbClr>
          </a:solidFill>
        </p:spPr>
      </p:sp>
      <p:sp>
        <p:nvSpPr>
          <p:cNvPr id="4" name="Shape 2"/>
          <p:cNvSpPr/>
          <p:nvPr/>
        </p:nvSpPr>
        <p:spPr>
          <a:xfrm>
            <a:off x="11340825" y="224161"/>
            <a:ext cx="25463" cy="25463"/>
          </a:xfrm>
          <a:prstGeom prst="ellipse">
            <a:avLst/>
          </a:prstGeom>
          <a:solidFill>
            <a:srgbClr val="FFFFFF">
              <a:alpha val="31990"/>
            </a:srgbClr>
          </a:solidFill>
        </p:spPr>
      </p:sp>
      <p:sp>
        <p:nvSpPr>
          <p:cNvPr id="5" name="Shape 3"/>
          <p:cNvSpPr/>
          <p:nvPr/>
        </p:nvSpPr>
        <p:spPr>
          <a:xfrm>
            <a:off x="5548774" y="2080595"/>
            <a:ext cx="49306" cy="49306"/>
          </a:xfrm>
          <a:prstGeom prst="ellipse">
            <a:avLst/>
          </a:prstGeom>
          <a:solidFill>
            <a:srgbClr val="FFFFFF">
              <a:alpha val="31447"/>
            </a:srgbClr>
          </a:solidFill>
        </p:spPr>
      </p:sp>
      <p:sp>
        <p:nvSpPr>
          <p:cNvPr id="6" name="Shape 4"/>
          <p:cNvSpPr/>
          <p:nvPr>
            <p:custDataLst>
              <p:tags r:id="rId3"/>
            </p:custDataLst>
          </p:nvPr>
        </p:nvSpPr>
        <p:spPr>
          <a:xfrm>
            <a:off x="6327721" y="4755474"/>
            <a:ext cx="41012" cy="41012"/>
          </a:xfrm>
          <a:prstGeom prst="ellipse">
            <a:avLst/>
          </a:prstGeom>
          <a:solidFill>
            <a:srgbClr val="FFFFFF">
              <a:alpha val="37797"/>
            </a:srgbClr>
          </a:solidFill>
        </p:spPr>
      </p:sp>
      <p:sp>
        <p:nvSpPr>
          <p:cNvPr id="7" name="Shape 5"/>
          <p:cNvSpPr/>
          <p:nvPr>
            <p:custDataLst>
              <p:tags r:id="rId4"/>
            </p:custDataLst>
          </p:nvPr>
        </p:nvSpPr>
        <p:spPr>
          <a:xfrm>
            <a:off x="1338235" y="2576130"/>
            <a:ext cx="19153" cy="19153"/>
          </a:xfrm>
          <a:prstGeom prst="ellipse">
            <a:avLst/>
          </a:prstGeom>
          <a:solidFill>
            <a:srgbClr val="FFFFFF">
              <a:alpha val="29126"/>
            </a:srgbClr>
          </a:solidFill>
        </p:spPr>
      </p:sp>
      <p:sp>
        <p:nvSpPr>
          <p:cNvPr id="8" name="Shape 6"/>
          <p:cNvSpPr/>
          <p:nvPr/>
        </p:nvSpPr>
        <p:spPr>
          <a:xfrm>
            <a:off x="11647639" y="1045898"/>
            <a:ext cx="40230" cy="40230"/>
          </a:xfrm>
          <a:prstGeom prst="ellipse">
            <a:avLst/>
          </a:prstGeom>
          <a:solidFill>
            <a:srgbClr val="FFFFFF">
              <a:alpha val="23336"/>
            </a:srgbClr>
          </a:solidFill>
        </p:spPr>
      </p:sp>
      <p:sp>
        <p:nvSpPr>
          <p:cNvPr id="9" name="Shape 7"/>
          <p:cNvSpPr/>
          <p:nvPr>
            <p:custDataLst>
              <p:tags r:id="rId5"/>
            </p:custDataLst>
          </p:nvPr>
        </p:nvSpPr>
        <p:spPr>
          <a:xfrm>
            <a:off x="990039" y="4652110"/>
            <a:ext cx="35097" cy="35097"/>
          </a:xfrm>
          <a:prstGeom prst="ellipse">
            <a:avLst/>
          </a:prstGeom>
          <a:solidFill>
            <a:srgbClr val="FFFFFF">
              <a:alpha val="39254"/>
            </a:srgbClr>
          </a:solidFill>
        </p:spPr>
      </p:sp>
      <p:sp>
        <p:nvSpPr>
          <p:cNvPr id="10" name="Shape 8"/>
          <p:cNvSpPr/>
          <p:nvPr/>
        </p:nvSpPr>
        <p:spPr>
          <a:xfrm>
            <a:off x="364498" y="2388100"/>
            <a:ext cx="18770" cy="18770"/>
          </a:xfrm>
          <a:prstGeom prst="ellipse">
            <a:avLst/>
          </a:prstGeom>
          <a:solidFill>
            <a:srgbClr val="FFFFFF">
              <a:alpha val="41077"/>
            </a:srgbClr>
          </a:solidFill>
        </p:spPr>
      </p:sp>
      <p:sp>
        <p:nvSpPr>
          <p:cNvPr id="11" name="Shape 9"/>
          <p:cNvSpPr/>
          <p:nvPr/>
        </p:nvSpPr>
        <p:spPr>
          <a:xfrm>
            <a:off x="9169093" y="5853201"/>
            <a:ext cx="33524" cy="33524"/>
          </a:xfrm>
          <a:prstGeom prst="ellipse">
            <a:avLst/>
          </a:prstGeom>
          <a:solidFill>
            <a:srgbClr val="FFFFFF">
              <a:alpha val="41151"/>
            </a:srgbClr>
          </a:solidFill>
        </p:spPr>
      </p:sp>
      <p:sp>
        <p:nvSpPr>
          <p:cNvPr id="12" name="Shape 10"/>
          <p:cNvSpPr/>
          <p:nvPr>
            <p:custDataLst>
              <p:tags r:id="rId6"/>
            </p:custDataLst>
          </p:nvPr>
        </p:nvSpPr>
        <p:spPr>
          <a:xfrm>
            <a:off x="1972554" y="2770746"/>
            <a:ext cx="49332" cy="49332"/>
          </a:xfrm>
          <a:prstGeom prst="ellipse">
            <a:avLst/>
          </a:prstGeom>
          <a:solidFill>
            <a:srgbClr val="FFFFFF">
              <a:alpha val="36081"/>
            </a:srgbClr>
          </a:solidFill>
        </p:spPr>
      </p:sp>
      <p:sp>
        <p:nvSpPr>
          <p:cNvPr id="13" name="Shape 11"/>
          <p:cNvSpPr/>
          <p:nvPr>
            <p:custDataLst>
              <p:tags r:id="rId7"/>
            </p:custDataLst>
          </p:nvPr>
        </p:nvSpPr>
        <p:spPr>
          <a:xfrm>
            <a:off x="4356631" y="4232069"/>
            <a:ext cx="45649" cy="45649"/>
          </a:xfrm>
          <a:prstGeom prst="ellipse">
            <a:avLst/>
          </a:prstGeom>
          <a:solidFill>
            <a:srgbClr val="FFFFFF">
              <a:alpha val="26176"/>
            </a:srgbClr>
          </a:solidFill>
        </p:spPr>
      </p:sp>
      <p:sp>
        <p:nvSpPr>
          <p:cNvPr id="14" name="Shape 12"/>
          <p:cNvSpPr/>
          <p:nvPr/>
        </p:nvSpPr>
        <p:spPr>
          <a:xfrm>
            <a:off x="6239105" y="500503"/>
            <a:ext cx="18521" cy="18521"/>
          </a:xfrm>
          <a:prstGeom prst="ellipse">
            <a:avLst/>
          </a:prstGeom>
          <a:solidFill>
            <a:srgbClr val="FFFFFF">
              <a:alpha val="43225"/>
            </a:srgbClr>
          </a:solidFill>
        </p:spPr>
      </p:sp>
      <p:sp>
        <p:nvSpPr>
          <p:cNvPr id="15" name="Shape 13"/>
          <p:cNvSpPr/>
          <p:nvPr>
            <p:custDataLst>
              <p:tags r:id="rId8"/>
            </p:custDataLst>
          </p:nvPr>
        </p:nvSpPr>
        <p:spPr>
          <a:xfrm>
            <a:off x="5212282" y="3683382"/>
            <a:ext cx="41047" cy="41047"/>
          </a:xfrm>
          <a:prstGeom prst="ellipse">
            <a:avLst/>
          </a:prstGeom>
          <a:solidFill>
            <a:srgbClr val="FFFFFF">
              <a:alpha val="36612"/>
            </a:srgbClr>
          </a:solidFill>
        </p:spPr>
      </p:sp>
      <p:sp>
        <p:nvSpPr>
          <p:cNvPr id="16" name="Shape 14"/>
          <p:cNvSpPr/>
          <p:nvPr/>
        </p:nvSpPr>
        <p:spPr>
          <a:xfrm>
            <a:off x="9251649" y="5822039"/>
            <a:ext cx="25114" cy="25114"/>
          </a:xfrm>
          <a:prstGeom prst="ellipse">
            <a:avLst/>
          </a:prstGeom>
          <a:solidFill>
            <a:srgbClr val="FFFFFF">
              <a:alpha val="42756"/>
            </a:srgbClr>
          </a:solidFill>
        </p:spPr>
      </p:sp>
      <p:sp>
        <p:nvSpPr>
          <p:cNvPr id="17" name="Shape 15"/>
          <p:cNvSpPr/>
          <p:nvPr>
            <p:custDataLst>
              <p:tags r:id="rId9"/>
            </p:custDataLst>
          </p:nvPr>
        </p:nvSpPr>
        <p:spPr>
          <a:xfrm>
            <a:off x="10983642" y="3275806"/>
            <a:ext cx="48561" cy="48561"/>
          </a:xfrm>
          <a:prstGeom prst="ellipse">
            <a:avLst/>
          </a:prstGeom>
          <a:solidFill>
            <a:srgbClr val="FFFFFF">
              <a:alpha val="37892"/>
            </a:srgbClr>
          </a:solidFill>
        </p:spPr>
      </p:sp>
      <p:sp>
        <p:nvSpPr>
          <p:cNvPr id="18" name="Shape 16"/>
          <p:cNvSpPr/>
          <p:nvPr>
            <p:custDataLst>
              <p:tags r:id="rId10"/>
            </p:custDataLst>
          </p:nvPr>
        </p:nvSpPr>
        <p:spPr>
          <a:xfrm>
            <a:off x="6646239" y="5104018"/>
            <a:ext cx="31576" cy="31576"/>
          </a:xfrm>
          <a:prstGeom prst="ellipse">
            <a:avLst/>
          </a:prstGeom>
          <a:solidFill>
            <a:srgbClr val="FFFFFF">
              <a:alpha val="24180"/>
            </a:srgbClr>
          </a:solidFill>
        </p:spPr>
      </p:sp>
      <p:sp>
        <p:nvSpPr>
          <p:cNvPr id="19" name="Shape 17"/>
          <p:cNvSpPr/>
          <p:nvPr>
            <p:custDataLst>
              <p:tags r:id="rId11"/>
            </p:custDataLst>
          </p:nvPr>
        </p:nvSpPr>
        <p:spPr>
          <a:xfrm>
            <a:off x="10986568" y="4872008"/>
            <a:ext cx="42511" cy="42511"/>
          </a:xfrm>
          <a:prstGeom prst="ellipse">
            <a:avLst/>
          </a:prstGeom>
          <a:solidFill>
            <a:srgbClr val="FFFFFF">
              <a:alpha val="24152"/>
            </a:srgbClr>
          </a:solidFill>
        </p:spPr>
      </p:sp>
      <p:sp>
        <p:nvSpPr>
          <p:cNvPr id="20" name="Shape 18"/>
          <p:cNvSpPr/>
          <p:nvPr>
            <p:custDataLst>
              <p:tags r:id="rId12"/>
            </p:custDataLst>
          </p:nvPr>
        </p:nvSpPr>
        <p:spPr>
          <a:xfrm>
            <a:off x="7150768" y="5035109"/>
            <a:ext cx="48968" cy="48968"/>
          </a:xfrm>
          <a:prstGeom prst="ellipse">
            <a:avLst/>
          </a:prstGeom>
          <a:solidFill>
            <a:srgbClr val="FFFFFF">
              <a:alpha val="33485"/>
            </a:srgbClr>
          </a:solidFill>
        </p:spPr>
      </p:sp>
      <p:sp>
        <p:nvSpPr>
          <p:cNvPr id="21" name="Shape 19"/>
          <p:cNvSpPr/>
          <p:nvPr>
            <p:custDataLst>
              <p:tags r:id="rId13"/>
            </p:custDataLst>
          </p:nvPr>
        </p:nvSpPr>
        <p:spPr>
          <a:xfrm>
            <a:off x="2211442" y="4746654"/>
            <a:ext cx="42255" cy="42255"/>
          </a:xfrm>
          <a:prstGeom prst="ellipse">
            <a:avLst/>
          </a:prstGeom>
          <a:solidFill>
            <a:srgbClr val="FFFFFF">
              <a:alpha val="32119"/>
            </a:srgbClr>
          </a:solidFill>
        </p:spPr>
      </p:sp>
      <p:sp>
        <p:nvSpPr>
          <p:cNvPr id="22" name="Shape 20"/>
          <p:cNvSpPr/>
          <p:nvPr/>
        </p:nvSpPr>
        <p:spPr>
          <a:xfrm>
            <a:off x="5498404" y="5953978"/>
            <a:ext cx="23162" cy="23162"/>
          </a:xfrm>
          <a:prstGeom prst="ellipse">
            <a:avLst/>
          </a:prstGeom>
          <a:solidFill>
            <a:srgbClr val="FFFFFF">
              <a:alpha val="28695"/>
            </a:srgbClr>
          </a:solidFill>
        </p:spPr>
      </p:sp>
      <p:sp>
        <p:nvSpPr>
          <p:cNvPr id="23" name="Shape 21"/>
          <p:cNvSpPr/>
          <p:nvPr>
            <p:custDataLst>
              <p:tags r:id="rId14"/>
            </p:custDataLst>
          </p:nvPr>
        </p:nvSpPr>
        <p:spPr>
          <a:xfrm>
            <a:off x="2866452" y="3492412"/>
            <a:ext cx="41077" cy="41077"/>
          </a:xfrm>
          <a:prstGeom prst="ellipse">
            <a:avLst/>
          </a:prstGeom>
          <a:solidFill>
            <a:srgbClr val="FFFFFF">
              <a:alpha val="38337"/>
            </a:srgbClr>
          </a:solidFill>
        </p:spPr>
      </p:sp>
      <p:sp>
        <p:nvSpPr>
          <p:cNvPr id="24" name="Shape 22"/>
          <p:cNvSpPr/>
          <p:nvPr/>
        </p:nvSpPr>
        <p:spPr>
          <a:xfrm>
            <a:off x="33858" y="325291"/>
            <a:ext cx="30413" cy="30413"/>
          </a:xfrm>
          <a:prstGeom prst="ellipse">
            <a:avLst/>
          </a:prstGeom>
          <a:solidFill>
            <a:srgbClr val="FFFFFF">
              <a:alpha val="43761"/>
            </a:srgbClr>
          </a:solidFill>
        </p:spPr>
      </p:sp>
      <p:sp>
        <p:nvSpPr>
          <p:cNvPr id="25" name="Shape 23"/>
          <p:cNvSpPr/>
          <p:nvPr/>
        </p:nvSpPr>
        <p:spPr>
          <a:xfrm>
            <a:off x="913126" y="6781947"/>
            <a:ext cx="20408" cy="20408"/>
          </a:xfrm>
          <a:prstGeom prst="ellipse">
            <a:avLst/>
          </a:prstGeom>
          <a:solidFill>
            <a:srgbClr val="FFFFFF">
              <a:alpha val="39720"/>
            </a:srgbClr>
          </a:solidFill>
        </p:spPr>
      </p:sp>
      <p:sp>
        <p:nvSpPr>
          <p:cNvPr id="26" name="Shape 24"/>
          <p:cNvSpPr/>
          <p:nvPr>
            <p:custDataLst>
              <p:tags r:id="rId15"/>
            </p:custDataLst>
          </p:nvPr>
        </p:nvSpPr>
        <p:spPr>
          <a:xfrm>
            <a:off x="6256661" y="3219715"/>
            <a:ext cx="46225" cy="46225"/>
          </a:xfrm>
          <a:prstGeom prst="ellipse">
            <a:avLst/>
          </a:prstGeom>
          <a:solidFill>
            <a:srgbClr val="FFFFFF">
              <a:alpha val="35782"/>
            </a:srgbClr>
          </a:solidFill>
        </p:spPr>
      </p:sp>
      <p:sp>
        <p:nvSpPr>
          <p:cNvPr id="27" name="Shape 25"/>
          <p:cNvSpPr/>
          <p:nvPr>
            <p:custDataLst>
              <p:tags r:id="rId16"/>
            </p:custDataLst>
          </p:nvPr>
        </p:nvSpPr>
        <p:spPr>
          <a:xfrm>
            <a:off x="8239456" y="3269927"/>
            <a:ext cx="49390" cy="49390"/>
          </a:xfrm>
          <a:prstGeom prst="ellipse">
            <a:avLst/>
          </a:prstGeom>
          <a:solidFill>
            <a:srgbClr val="FFFFFF">
              <a:alpha val="42441"/>
            </a:srgbClr>
          </a:solidFill>
        </p:spPr>
      </p:sp>
      <p:sp>
        <p:nvSpPr>
          <p:cNvPr id="28" name="Shape 26"/>
          <p:cNvSpPr/>
          <p:nvPr>
            <p:custDataLst>
              <p:tags r:id="rId17"/>
            </p:custDataLst>
          </p:nvPr>
        </p:nvSpPr>
        <p:spPr>
          <a:xfrm>
            <a:off x="5356702" y="5069916"/>
            <a:ext cx="23580" cy="23580"/>
          </a:xfrm>
          <a:prstGeom prst="ellipse">
            <a:avLst/>
          </a:prstGeom>
          <a:solidFill>
            <a:srgbClr val="FFFFFF">
              <a:alpha val="40560"/>
            </a:srgbClr>
          </a:solidFill>
        </p:spPr>
      </p:sp>
      <p:sp>
        <p:nvSpPr>
          <p:cNvPr id="29" name="Shape 27"/>
          <p:cNvSpPr/>
          <p:nvPr/>
        </p:nvSpPr>
        <p:spPr>
          <a:xfrm>
            <a:off x="1069459" y="1931017"/>
            <a:ext cx="21740" cy="21740"/>
          </a:xfrm>
          <a:prstGeom prst="ellipse">
            <a:avLst/>
          </a:prstGeom>
          <a:solidFill>
            <a:srgbClr val="FFFFFF">
              <a:alpha val="34153"/>
            </a:srgbClr>
          </a:solidFill>
        </p:spPr>
      </p:sp>
      <p:sp>
        <p:nvSpPr>
          <p:cNvPr id="30" name="Shape 28"/>
          <p:cNvSpPr/>
          <p:nvPr>
            <p:custDataLst>
              <p:tags r:id="rId18"/>
            </p:custDataLst>
          </p:nvPr>
        </p:nvSpPr>
        <p:spPr>
          <a:xfrm>
            <a:off x="10576298" y="4436563"/>
            <a:ext cx="24510" cy="24510"/>
          </a:xfrm>
          <a:prstGeom prst="ellipse">
            <a:avLst/>
          </a:prstGeom>
          <a:solidFill>
            <a:srgbClr val="FFFFFF">
              <a:alpha val="36490"/>
            </a:srgbClr>
          </a:solidFill>
        </p:spPr>
      </p:sp>
      <p:sp>
        <p:nvSpPr>
          <p:cNvPr id="31" name="Shape 29"/>
          <p:cNvSpPr/>
          <p:nvPr>
            <p:custDataLst>
              <p:tags r:id="rId19"/>
            </p:custDataLst>
          </p:nvPr>
        </p:nvSpPr>
        <p:spPr>
          <a:xfrm>
            <a:off x="2577194" y="5389886"/>
            <a:ext cx="22011" cy="22011"/>
          </a:xfrm>
          <a:prstGeom prst="ellipse">
            <a:avLst/>
          </a:prstGeom>
          <a:solidFill>
            <a:srgbClr val="FFFFFF">
              <a:alpha val="39548"/>
            </a:srgbClr>
          </a:solidFill>
        </p:spPr>
      </p:sp>
      <p:sp>
        <p:nvSpPr>
          <p:cNvPr id="32" name="Shape 30"/>
          <p:cNvSpPr/>
          <p:nvPr>
            <p:custDataLst>
              <p:tags r:id="rId20"/>
            </p:custDataLst>
          </p:nvPr>
        </p:nvSpPr>
        <p:spPr>
          <a:xfrm>
            <a:off x="7619767" y="4198320"/>
            <a:ext cx="20961" cy="20961"/>
          </a:xfrm>
          <a:prstGeom prst="ellipse">
            <a:avLst/>
          </a:prstGeom>
          <a:solidFill>
            <a:srgbClr val="FFFFFF">
              <a:alpha val="41783"/>
            </a:srgbClr>
          </a:solidFill>
        </p:spPr>
      </p:sp>
      <p:sp>
        <p:nvSpPr>
          <p:cNvPr id="33" name="Shape 31"/>
          <p:cNvSpPr/>
          <p:nvPr/>
        </p:nvSpPr>
        <p:spPr>
          <a:xfrm>
            <a:off x="2981403" y="1539199"/>
            <a:ext cx="41116" cy="41116"/>
          </a:xfrm>
          <a:prstGeom prst="ellipse">
            <a:avLst/>
          </a:prstGeom>
          <a:solidFill>
            <a:srgbClr val="FFFFFF">
              <a:alpha val="34244"/>
            </a:srgbClr>
          </a:solidFill>
        </p:spPr>
      </p:sp>
      <p:sp>
        <p:nvSpPr>
          <p:cNvPr id="34" name="Shape 32"/>
          <p:cNvSpPr/>
          <p:nvPr>
            <p:custDataLst>
              <p:tags r:id="rId21"/>
            </p:custDataLst>
          </p:nvPr>
        </p:nvSpPr>
        <p:spPr>
          <a:xfrm>
            <a:off x="700572" y="5455855"/>
            <a:ext cx="37037" cy="37037"/>
          </a:xfrm>
          <a:prstGeom prst="ellipse">
            <a:avLst/>
          </a:prstGeom>
          <a:solidFill>
            <a:srgbClr val="FFFFFF">
              <a:alpha val="20017"/>
            </a:srgbClr>
          </a:solidFill>
        </p:spPr>
      </p:sp>
      <p:sp>
        <p:nvSpPr>
          <p:cNvPr id="35" name="Shape 33"/>
          <p:cNvSpPr/>
          <p:nvPr/>
        </p:nvSpPr>
        <p:spPr>
          <a:xfrm>
            <a:off x="9655648" y="877623"/>
            <a:ext cx="33221" cy="33221"/>
          </a:xfrm>
          <a:prstGeom prst="ellipse">
            <a:avLst/>
          </a:prstGeom>
          <a:solidFill>
            <a:srgbClr val="FFFFFF">
              <a:alpha val="42005"/>
            </a:srgbClr>
          </a:solidFill>
        </p:spPr>
      </p:sp>
      <p:sp>
        <p:nvSpPr>
          <p:cNvPr id="36" name="Shape 34"/>
          <p:cNvSpPr/>
          <p:nvPr/>
        </p:nvSpPr>
        <p:spPr>
          <a:xfrm>
            <a:off x="5769688" y="6007835"/>
            <a:ext cx="24533" cy="24533"/>
          </a:xfrm>
          <a:prstGeom prst="ellipse">
            <a:avLst/>
          </a:prstGeom>
          <a:solidFill>
            <a:srgbClr val="FFFFFF">
              <a:alpha val="44034"/>
            </a:srgbClr>
          </a:solidFill>
        </p:spPr>
      </p:sp>
      <p:sp>
        <p:nvSpPr>
          <p:cNvPr id="37" name="Shape 35"/>
          <p:cNvSpPr/>
          <p:nvPr/>
        </p:nvSpPr>
        <p:spPr>
          <a:xfrm>
            <a:off x="502920" y="457200"/>
            <a:ext cx="2377440" cy="365760"/>
          </a:xfrm>
          <a:prstGeom prst="roundRect">
            <a:avLst>
              <a:gd name="adj" fmla="val 50000"/>
            </a:avLst>
          </a:prstGeom>
          <a:solidFill>
            <a:srgbClr val="FFC857"/>
          </a:solidFill>
        </p:spPr>
      </p:sp>
      <p:sp>
        <p:nvSpPr>
          <p:cNvPr id="38" name="Text 36"/>
          <p:cNvSpPr/>
          <p:nvPr/>
        </p:nvSpPr>
        <p:spPr>
          <a:xfrm>
            <a:off x="502920" y="457200"/>
            <a:ext cx="2377440" cy="36576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kern="0" spc="100" dirty="0">
                <a:solidFill>
                  <a:srgbClr val="0B1033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THE INNER PLANETS</a:t>
            </a:r>
            <a:endParaRPr lang="en-US" sz="1600" b="1" kern="0" spc="100" dirty="0">
              <a:solidFill>
                <a:srgbClr val="0B1033"/>
              </a:solidFill>
              <a:latin typeface="Calibri" panose="020F0502020204030204" pitchFamily="34" charset="0"/>
              <a:ea typeface="Calibri" panose="020F0502020204030204" pitchFamily="34" charset="-122"/>
              <a:cs typeface="Calibri" panose="020F0502020204030204" pitchFamily="34" charset="-120"/>
            </a:endParaRPr>
          </a:p>
        </p:txBody>
      </p:sp>
      <p:sp>
        <p:nvSpPr>
          <p:cNvPr id="39" name="Text 37"/>
          <p:cNvSpPr/>
          <p:nvPr/>
        </p:nvSpPr>
        <p:spPr>
          <a:xfrm>
            <a:off x="502920" y="914400"/>
            <a:ext cx="11183112" cy="82296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800" b="1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Mercury, Venus, Earth &amp; Mars</a:t>
            </a:r>
            <a:endParaRPr lang="en-US" sz="2800" dirty="0"/>
          </a:p>
        </p:txBody>
      </p:sp>
      <p:sp>
        <p:nvSpPr>
          <p:cNvPr id="40" name="Shape 38"/>
          <p:cNvSpPr/>
          <p:nvPr>
            <p:custDataLst>
              <p:tags r:id="rId22"/>
            </p:custDataLst>
          </p:nvPr>
        </p:nvSpPr>
        <p:spPr>
          <a:xfrm>
            <a:off x="548640" y="2194560"/>
            <a:ext cx="2606040" cy="3566160"/>
          </a:xfrm>
          <a:prstGeom prst="roundRect">
            <a:avLst>
              <a:gd name="adj" fmla="val 4912"/>
            </a:avLst>
          </a:prstGeom>
          <a:solidFill>
            <a:srgbClr val="20265E"/>
          </a:solidFill>
          <a:ln w="12700">
            <a:solidFill>
              <a:srgbClr val="3A3F7A"/>
            </a:solidFill>
            <a:prstDash val="solid"/>
          </a:ln>
        </p:spPr>
      </p:sp>
      <p:sp>
        <p:nvSpPr>
          <p:cNvPr id="41" name="Shape 39"/>
          <p:cNvSpPr/>
          <p:nvPr>
            <p:custDataLst>
              <p:tags r:id="rId23"/>
            </p:custDataLst>
          </p:nvPr>
        </p:nvSpPr>
        <p:spPr>
          <a:xfrm>
            <a:off x="1531620" y="2651760"/>
            <a:ext cx="640080" cy="640080"/>
          </a:xfrm>
          <a:prstGeom prst="ellipse">
            <a:avLst/>
          </a:prstGeom>
          <a:solidFill>
            <a:srgbClr val="B08968"/>
          </a:solidFill>
        </p:spPr>
      </p:sp>
      <p:sp>
        <p:nvSpPr>
          <p:cNvPr id="42" name="Text 40"/>
          <p:cNvSpPr/>
          <p:nvPr>
            <p:custDataLst>
              <p:tags r:id="rId24"/>
            </p:custDataLst>
          </p:nvPr>
        </p:nvSpPr>
        <p:spPr>
          <a:xfrm>
            <a:off x="548640" y="3749040"/>
            <a:ext cx="2606040" cy="36576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b="1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Mercury</a:t>
            </a:r>
            <a:endParaRPr lang="en-US" sz="1700" dirty="0"/>
          </a:p>
        </p:txBody>
      </p:sp>
      <p:sp>
        <p:nvSpPr>
          <p:cNvPr id="43" name="Text 41"/>
          <p:cNvSpPr/>
          <p:nvPr>
            <p:custDataLst>
              <p:tags r:id="rId25"/>
            </p:custDataLst>
          </p:nvPr>
        </p:nvSpPr>
        <p:spPr>
          <a:xfrm>
            <a:off x="713232" y="4160520"/>
            <a:ext cx="2276856" cy="137160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C9CCE8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Smallest &amp; closest to the Sun</a:t>
            </a:r>
            <a:endParaRPr lang="en-US" sz="1400" b="1" dirty="0">
              <a:solidFill>
                <a:srgbClr val="C9CCE8"/>
              </a:solidFill>
              <a:latin typeface="Calibri" panose="020F0502020204030204" pitchFamily="34" charset="0"/>
              <a:ea typeface="Calibri" panose="020F0502020204030204" pitchFamily="34" charset="-122"/>
              <a:cs typeface="Calibri" panose="020F0502020204030204" pitchFamily="34" charset="-120"/>
            </a:endParaRPr>
          </a:p>
        </p:txBody>
      </p:sp>
      <p:sp>
        <p:nvSpPr>
          <p:cNvPr id="44" name="Shape 42"/>
          <p:cNvSpPr/>
          <p:nvPr>
            <p:custDataLst>
              <p:tags r:id="rId26"/>
            </p:custDataLst>
          </p:nvPr>
        </p:nvSpPr>
        <p:spPr>
          <a:xfrm>
            <a:off x="3410712" y="2194560"/>
            <a:ext cx="2606040" cy="3566160"/>
          </a:xfrm>
          <a:prstGeom prst="roundRect">
            <a:avLst>
              <a:gd name="adj" fmla="val 4912"/>
            </a:avLst>
          </a:prstGeom>
          <a:solidFill>
            <a:srgbClr val="20265E"/>
          </a:solidFill>
          <a:ln w="12700">
            <a:solidFill>
              <a:srgbClr val="3A3F7A"/>
            </a:solidFill>
            <a:prstDash val="solid"/>
          </a:ln>
        </p:spPr>
      </p:sp>
      <p:sp>
        <p:nvSpPr>
          <p:cNvPr id="45" name="Shape 43"/>
          <p:cNvSpPr/>
          <p:nvPr>
            <p:custDataLst>
              <p:tags r:id="rId27"/>
            </p:custDataLst>
          </p:nvPr>
        </p:nvSpPr>
        <p:spPr>
          <a:xfrm>
            <a:off x="4279392" y="2651760"/>
            <a:ext cx="868680" cy="868680"/>
          </a:xfrm>
          <a:prstGeom prst="ellipse">
            <a:avLst/>
          </a:prstGeom>
          <a:solidFill>
            <a:srgbClr val="F4A261"/>
          </a:solidFill>
        </p:spPr>
      </p:sp>
      <p:sp>
        <p:nvSpPr>
          <p:cNvPr id="46" name="Text 44"/>
          <p:cNvSpPr/>
          <p:nvPr>
            <p:custDataLst>
              <p:tags r:id="rId28"/>
            </p:custDataLst>
          </p:nvPr>
        </p:nvSpPr>
        <p:spPr>
          <a:xfrm>
            <a:off x="3410712" y="3749040"/>
            <a:ext cx="2606040" cy="36576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b="1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Venus</a:t>
            </a:r>
            <a:endParaRPr lang="en-US" sz="1700" dirty="0"/>
          </a:p>
        </p:txBody>
      </p:sp>
      <p:sp>
        <p:nvSpPr>
          <p:cNvPr id="47" name="Text 45"/>
          <p:cNvSpPr/>
          <p:nvPr>
            <p:custDataLst>
              <p:tags r:id="rId29"/>
            </p:custDataLst>
          </p:nvPr>
        </p:nvSpPr>
        <p:spPr>
          <a:xfrm>
            <a:off x="3575304" y="4160520"/>
            <a:ext cx="2276856" cy="137160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C9CCE8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Hottest planet, thick clouds</a:t>
            </a:r>
            <a:endParaRPr lang="en-US" sz="1400" b="1" dirty="0">
              <a:solidFill>
                <a:srgbClr val="C9CCE8"/>
              </a:solidFill>
              <a:latin typeface="Calibri" panose="020F0502020204030204" pitchFamily="34" charset="0"/>
              <a:ea typeface="Calibri" panose="020F0502020204030204" pitchFamily="34" charset="-122"/>
              <a:cs typeface="Calibri" panose="020F0502020204030204" pitchFamily="34" charset="-120"/>
            </a:endParaRPr>
          </a:p>
        </p:txBody>
      </p:sp>
      <p:sp>
        <p:nvSpPr>
          <p:cNvPr id="48" name="Shape 46"/>
          <p:cNvSpPr/>
          <p:nvPr>
            <p:custDataLst>
              <p:tags r:id="rId30"/>
            </p:custDataLst>
          </p:nvPr>
        </p:nvSpPr>
        <p:spPr>
          <a:xfrm>
            <a:off x="6272784" y="2194560"/>
            <a:ext cx="2606040" cy="3566160"/>
          </a:xfrm>
          <a:prstGeom prst="roundRect">
            <a:avLst>
              <a:gd name="adj" fmla="val 4912"/>
            </a:avLst>
          </a:prstGeom>
          <a:solidFill>
            <a:srgbClr val="20265E"/>
          </a:solidFill>
          <a:ln w="12700">
            <a:solidFill>
              <a:srgbClr val="3A3F7A"/>
            </a:solidFill>
            <a:prstDash val="solid"/>
          </a:ln>
        </p:spPr>
      </p:sp>
      <p:sp>
        <p:nvSpPr>
          <p:cNvPr id="49" name="Shape 47"/>
          <p:cNvSpPr/>
          <p:nvPr>
            <p:custDataLst>
              <p:tags r:id="rId31"/>
            </p:custDataLst>
          </p:nvPr>
        </p:nvSpPr>
        <p:spPr>
          <a:xfrm>
            <a:off x="7118604" y="2651760"/>
            <a:ext cx="914400" cy="914400"/>
          </a:xfrm>
          <a:prstGeom prst="ellipse">
            <a:avLst/>
          </a:prstGeom>
          <a:solidFill>
            <a:srgbClr val="4ECDC4"/>
          </a:solidFill>
        </p:spPr>
      </p:sp>
      <p:sp>
        <p:nvSpPr>
          <p:cNvPr id="50" name="Text 48"/>
          <p:cNvSpPr/>
          <p:nvPr>
            <p:custDataLst>
              <p:tags r:id="rId32"/>
            </p:custDataLst>
          </p:nvPr>
        </p:nvSpPr>
        <p:spPr>
          <a:xfrm>
            <a:off x="6272784" y="3749040"/>
            <a:ext cx="2606040" cy="36576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b="1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Earth</a:t>
            </a:r>
            <a:endParaRPr lang="en-US" sz="1700" dirty="0"/>
          </a:p>
        </p:txBody>
      </p:sp>
      <p:sp>
        <p:nvSpPr>
          <p:cNvPr id="51" name="Text 49"/>
          <p:cNvSpPr/>
          <p:nvPr>
            <p:custDataLst>
              <p:tags r:id="rId33"/>
            </p:custDataLst>
          </p:nvPr>
        </p:nvSpPr>
        <p:spPr>
          <a:xfrm>
            <a:off x="6437376" y="4160520"/>
            <a:ext cx="2276856" cy="137160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C9CCE8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Our home — has liquid water</a:t>
            </a:r>
            <a:endParaRPr lang="en-US" sz="1400" b="1" dirty="0">
              <a:solidFill>
                <a:srgbClr val="C9CCE8"/>
              </a:solidFill>
              <a:latin typeface="Calibri" panose="020F0502020204030204" pitchFamily="34" charset="0"/>
              <a:ea typeface="Calibri" panose="020F0502020204030204" pitchFamily="34" charset="-122"/>
              <a:cs typeface="Calibri" panose="020F0502020204030204" pitchFamily="34" charset="-120"/>
            </a:endParaRPr>
          </a:p>
        </p:txBody>
      </p:sp>
      <p:sp>
        <p:nvSpPr>
          <p:cNvPr id="52" name="Shape 50"/>
          <p:cNvSpPr/>
          <p:nvPr>
            <p:custDataLst>
              <p:tags r:id="rId34"/>
            </p:custDataLst>
          </p:nvPr>
        </p:nvSpPr>
        <p:spPr>
          <a:xfrm>
            <a:off x="9134856" y="2194560"/>
            <a:ext cx="2606040" cy="3566160"/>
          </a:xfrm>
          <a:prstGeom prst="roundRect">
            <a:avLst>
              <a:gd name="adj" fmla="val 4912"/>
            </a:avLst>
          </a:prstGeom>
          <a:solidFill>
            <a:srgbClr val="20265E"/>
          </a:solidFill>
          <a:ln w="12700">
            <a:solidFill>
              <a:srgbClr val="3A3F7A"/>
            </a:solidFill>
            <a:prstDash val="solid"/>
          </a:ln>
        </p:spPr>
      </p:sp>
      <p:sp>
        <p:nvSpPr>
          <p:cNvPr id="53" name="Shape 51"/>
          <p:cNvSpPr/>
          <p:nvPr>
            <p:custDataLst>
              <p:tags r:id="rId35"/>
            </p:custDataLst>
          </p:nvPr>
        </p:nvSpPr>
        <p:spPr>
          <a:xfrm>
            <a:off x="10049256" y="2651760"/>
            <a:ext cx="777240" cy="777240"/>
          </a:xfrm>
          <a:prstGeom prst="ellipse">
            <a:avLst/>
          </a:prstGeom>
          <a:solidFill>
            <a:srgbClr val="E76F51"/>
          </a:solidFill>
        </p:spPr>
      </p:sp>
      <p:sp>
        <p:nvSpPr>
          <p:cNvPr id="54" name="Text 52"/>
          <p:cNvSpPr/>
          <p:nvPr>
            <p:custDataLst>
              <p:tags r:id="rId36"/>
            </p:custDataLst>
          </p:nvPr>
        </p:nvSpPr>
        <p:spPr>
          <a:xfrm>
            <a:off x="9134856" y="3749040"/>
            <a:ext cx="2606040" cy="36576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b="1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Mars</a:t>
            </a:r>
            <a:endParaRPr lang="en-US" sz="1700" dirty="0"/>
          </a:p>
        </p:txBody>
      </p:sp>
      <p:sp>
        <p:nvSpPr>
          <p:cNvPr id="55" name="Text 53"/>
          <p:cNvSpPr/>
          <p:nvPr>
            <p:custDataLst>
              <p:tags r:id="rId37"/>
            </p:custDataLst>
          </p:nvPr>
        </p:nvSpPr>
        <p:spPr>
          <a:xfrm>
            <a:off x="9299448" y="4160520"/>
            <a:ext cx="2276856" cy="137160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C9CCE8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The "Red Planet"</a:t>
            </a:r>
            <a:endParaRPr lang="en-US" sz="1400" b="1" dirty="0">
              <a:solidFill>
                <a:srgbClr val="C9CCE8"/>
              </a:solidFill>
              <a:latin typeface="Calibri" panose="020F0502020204030204" pitchFamily="34" charset="0"/>
              <a:ea typeface="Calibri" panose="020F0502020204030204" pitchFamily="34" charset="-122"/>
              <a:cs typeface="Calibri" panose="020F0502020204030204" pitchFamily="34" charset="-120"/>
            </a:endParaRPr>
          </a:p>
        </p:txBody>
      </p:sp>
      <p:sp>
        <p:nvSpPr>
          <p:cNvPr id="56" name="Text 54"/>
          <p:cNvSpPr/>
          <p:nvPr/>
        </p:nvSpPr>
        <p:spPr>
          <a:xfrm>
            <a:off x="11548872" y="6400800"/>
            <a:ext cx="365760" cy="27432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C9CCE8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7</a:t>
            </a:r>
            <a:endParaRPr lang="en-US" sz="10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10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>
            <p:custDataLst>
              <p:tags r:id="rId1"/>
            </p:custDataLst>
          </p:nvPr>
        </p:nvSpPr>
        <p:spPr>
          <a:xfrm>
            <a:off x="7124434" y="4385292"/>
            <a:ext cx="39416" cy="39416"/>
          </a:xfrm>
          <a:prstGeom prst="ellipse">
            <a:avLst/>
          </a:prstGeom>
          <a:solidFill>
            <a:srgbClr val="FFFFFF">
              <a:alpha val="32150"/>
            </a:srgbClr>
          </a:solidFill>
        </p:spPr>
      </p:sp>
      <p:sp>
        <p:nvSpPr>
          <p:cNvPr id="3" name="Shape 1"/>
          <p:cNvSpPr/>
          <p:nvPr>
            <p:custDataLst>
              <p:tags r:id="rId2"/>
            </p:custDataLst>
          </p:nvPr>
        </p:nvSpPr>
        <p:spPr>
          <a:xfrm>
            <a:off x="9859633" y="5366838"/>
            <a:ext cx="45742" cy="45742"/>
          </a:xfrm>
          <a:prstGeom prst="ellipse">
            <a:avLst/>
          </a:prstGeom>
          <a:solidFill>
            <a:srgbClr val="FFFFFF">
              <a:alpha val="23377"/>
            </a:srgbClr>
          </a:solidFill>
        </p:spPr>
      </p:sp>
      <p:sp>
        <p:nvSpPr>
          <p:cNvPr id="4" name="Shape 2"/>
          <p:cNvSpPr/>
          <p:nvPr/>
        </p:nvSpPr>
        <p:spPr>
          <a:xfrm>
            <a:off x="11340825" y="224161"/>
            <a:ext cx="25463" cy="25463"/>
          </a:xfrm>
          <a:prstGeom prst="ellipse">
            <a:avLst/>
          </a:prstGeom>
          <a:solidFill>
            <a:srgbClr val="FFFFFF">
              <a:alpha val="31990"/>
            </a:srgbClr>
          </a:solidFill>
        </p:spPr>
      </p:sp>
      <p:sp>
        <p:nvSpPr>
          <p:cNvPr id="5" name="Shape 3"/>
          <p:cNvSpPr/>
          <p:nvPr/>
        </p:nvSpPr>
        <p:spPr>
          <a:xfrm>
            <a:off x="5548774" y="2080595"/>
            <a:ext cx="49306" cy="49306"/>
          </a:xfrm>
          <a:prstGeom prst="ellipse">
            <a:avLst/>
          </a:prstGeom>
          <a:solidFill>
            <a:srgbClr val="FFFFFF">
              <a:alpha val="31447"/>
            </a:srgbClr>
          </a:solidFill>
        </p:spPr>
      </p:sp>
      <p:sp>
        <p:nvSpPr>
          <p:cNvPr id="6" name="Shape 4"/>
          <p:cNvSpPr/>
          <p:nvPr>
            <p:custDataLst>
              <p:tags r:id="rId3"/>
            </p:custDataLst>
          </p:nvPr>
        </p:nvSpPr>
        <p:spPr>
          <a:xfrm>
            <a:off x="6327721" y="4755474"/>
            <a:ext cx="41012" cy="41012"/>
          </a:xfrm>
          <a:prstGeom prst="ellipse">
            <a:avLst/>
          </a:prstGeom>
          <a:solidFill>
            <a:srgbClr val="FFFFFF">
              <a:alpha val="37797"/>
            </a:srgbClr>
          </a:solidFill>
        </p:spPr>
      </p:sp>
      <p:sp>
        <p:nvSpPr>
          <p:cNvPr id="7" name="Shape 5"/>
          <p:cNvSpPr/>
          <p:nvPr>
            <p:custDataLst>
              <p:tags r:id="rId4"/>
            </p:custDataLst>
          </p:nvPr>
        </p:nvSpPr>
        <p:spPr>
          <a:xfrm>
            <a:off x="1338235" y="2576130"/>
            <a:ext cx="19153" cy="19153"/>
          </a:xfrm>
          <a:prstGeom prst="ellipse">
            <a:avLst/>
          </a:prstGeom>
          <a:solidFill>
            <a:srgbClr val="FFFFFF">
              <a:alpha val="29126"/>
            </a:srgbClr>
          </a:solidFill>
        </p:spPr>
      </p:sp>
      <p:sp>
        <p:nvSpPr>
          <p:cNvPr id="8" name="Shape 6"/>
          <p:cNvSpPr/>
          <p:nvPr/>
        </p:nvSpPr>
        <p:spPr>
          <a:xfrm>
            <a:off x="11647639" y="1045898"/>
            <a:ext cx="40230" cy="40230"/>
          </a:xfrm>
          <a:prstGeom prst="ellipse">
            <a:avLst/>
          </a:prstGeom>
          <a:solidFill>
            <a:srgbClr val="FFFFFF">
              <a:alpha val="23336"/>
            </a:srgbClr>
          </a:solidFill>
        </p:spPr>
      </p:sp>
      <p:sp>
        <p:nvSpPr>
          <p:cNvPr id="9" name="Shape 7"/>
          <p:cNvSpPr/>
          <p:nvPr>
            <p:custDataLst>
              <p:tags r:id="rId5"/>
            </p:custDataLst>
          </p:nvPr>
        </p:nvSpPr>
        <p:spPr>
          <a:xfrm>
            <a:off x="990039" y="4652110"/>
            <a:ext cx="35097" cy="35097"/>
          </a:xfrm>
          <a:prstGeom prst="ellipse">
            <a:avLst/>
          </a:prstGeom>
          <a:solidFill>
            <a:srgbClr val="FFFFFF">
              <a:alpha val="39254"/>
            </a:srgbClr>
          </a:solidFill>
        </p:spPr>
      </p:sp>
      <p:sp>
        <p:nvSpPr>
          <p:cNvPr id="10" name="Shape 8"/>
          <p:cNvSpPr/>
          <p:nvPr/>
        </p:nvSpPr>
        <p:spPr>
          <a:xfrm>
            <a:off x="364498" y="2388100"/>
            <a:ext cx="18770" cy="18770"/>
          </a:xfrm>
          <a:prstGeom prst="ellipse">
            <a:avLst/>
          </a:prstGeom>
          <a:solidFill>
            <a:srgbClr val="FFFFFF">
              <a:alpha val="41077"/>
            </a:srgbClr>
          </a:solidFill>
        </p:spPr>
      </p:sp>
      <p:sp>
        <p:nvSpPr>
          <p:cNvPr id="11" name="Shape 9"/>
          <p:cNvSpPr/>
          <p:nvPr/>
        </p:nvSpPr>
        <p:spPr>
          <a:xfrm>
            <a:off x="9169093" y="5853201"/>
            <a:ext cx="33524" cy="33524"/>
          </a:xfrm>
          <a:prstGeom prst="ellipse">
            <a:avLst/>
          </a:prstGeom>
          <a:solidFill>
            <a:srgbClr val="FFFFFF">
              <a:alpha val="41151"/>
            </a:srgbClr>
          </a:solidFill>
        </p:spPr>
      </p:sp>
      <p:sp>
        <p:nvSpPr>
          <p:cNvPr id="12" name="Shape 10"/>
          <p:cNvSpPr/>
          <p:nvPr>
            <p:custDataLst>
              <p:tags r:id="rId6"/>
            </p:custDataLst>
          </p:nvPr>
        </p:nvSpPr>
        <p:spPr>
          <a:xfrm>
            <a:off x="1972554" y="2770746"/>
            <a:ext cx="49332" cy="49332"/>
          </a:xfrm>
          <a:prstGeom prst="ellipse">
            <a:avLst/>
          </a:prstGeom>
          <a:solidFill>
            <a:srgbClr val="FFFFFF">
              <a:alpha val="36081"/>
            </a:srgbClr>
          </a:solidFill>
        </p:spPr>
      </p:sp>
      <p:sp>
        <p:nvSpPr>
          <p:cNvPr id="13" name="Shape 11"/>
          <p:cNvSpPr/>
          <p:nvPr>
            <p:custDataLst>
              <p:tags r:id="rId7"/>
            </p:custDataLst>
          </p:nvPr>
        </p:nvSpPr>
        <p:spPr>
          <a:xfrm>
            <a:off x="4356631" y="4232069"/>
            <a:ext cx="45649" cy="45649"/>
          </a:xfrm>
          <a:prstGeom prst="ellipse">
            <a:avLst/>
          </a:prstGeom>
          <a:solidFill>
            <a:srgbClr val="FFFFFF">
              <a:alpha val="26176"/>
            </a:srgbClr>
          </a:solidFill>
        </p:spPr>
      </p:sp>
      <p:sp>
        <p:nvSpPr>
          <p:cNvPr id="14" name="Shape 12"/>
          <p:cNvSpPr/>
          <p:nvPr/>
        </p:nvSpPr>
        <p:spPr>
          <a:xfrm>
            <a:off x="6239105" y="500503"/>
            <a:ext cx="18521" cy="18521"/>
          </a:xfrm>
          <a:prstGeom prst="ellipse">
            <a:avLst/>
          </a:prstGeom>
          <a:solidFill>
            <a:srgbClr val="FFFFFF">
              <a:alpha val="43225"/>
            </a:srgbClr>
          </a:solidFill>
        </p:spPr>
      </p:sp>
      <p:sp>
        <p:nvSpPr>
          <p:cNvPr id="15" name="Shape 13"/>
          <p:cNvSpPr/>
          <p:nvPr>
            <p:custDataLst>
              <p:tags r:id="rId8"/>
            </p:custDataLst>
          </p:nvPr>
        </p:nvSpPr>
        <p:spPr>
          <a:xfrm>
            <a:off x="5212282" y="3683382"/>
            <a:ext cx="41047" cy="41047"/>
          </a:xfrm>
          <a:prstGeom prst="ellipse">
            <a:avLst/>
          </a:prstGeom>
          <a:solidFill>
            <a:srgbClr val="FFFFFF">
              <a:alpha val="36612"/>
            </a:srgbClr>
          </a:solidFill>
        </p:spPr>
      </p:sp>
      <p:sp>
        <p:nvSpPr>
          <p:cNvPr id="16" name="Shape 14"/>
          <p:cNvSpPr/>
          <p:nvPr/>
        </p:nvSpPr>
        <p:spPr>
          <a:xfrm>
            <a:off x="9251649" y="5822039"/>
            <a:ext cx="25114" cy="25114"/>
          </a:xfrm>
          <a:prstGeom prst="ellipse">
            <a:avLst/>
          </a:prstGeom>
          <a:solidFill>
            <a:srgbClr val="FFFFFF">
              <a:alpha val="42756"/>
            </a:srgbClr>
          </a:solidFill>
        </p:spPr>
      </p:sp>
      <p:sp>
        <p:nvSpPr>
          <p:cNvPr id="17" name="Shape 15"/>
          <p:cNvSpPr/>
          <p:nvPr>
            <p:custDataLst>
              <p:tags r:id="rId9"/>
            </p:custDataLst>
          </p:nvPr>
        </p:nvSpPr>
        <p:spPr>
          <a:xfrm>
            <a:off x="10983642" y="3275806"/>
            <a:ext cx="48561" cy="48561"/>
          </a:xfrm>
          <a:prstGeom prst="ellipse">
            <a:avLst/>
          </a:prstGeom>
          <a:solidFill>
            <a:srgbClr val="FFFFFF">
              <a:alpha val="37892"/>
            </a:srgbClr>
          </a:solidFill>
        </p:spPr>
      </p:sp>
      <p:sp>
        <p:nvSpPr>
          <p:cNvPr id="18" name="Shape 16"/>
          <p:cNvSpPr/>
          <p:nvPr>
            <p:custDataLst>
              <p:tags r:id="rId10"/>
            </p:custDataLst>
          </p:nvPr>
        </p:nvSpPr>
        <p:spPr>
          <a:xfrm>
            <a:off x="6646239" y="5104018"/>
            <a:ext cx="31576" cy="31576"/>
          </a:xfrm>
          <a:prstGeom prst="ellipse">
            <a:avLst/>
          </a:prstGeom>
          <a:solidFill>
            <a:srgbClr val="FFFFFF">
              <a:alpha val="24180"/>
            </a:srgbClr>
          </a:solidFill>
        </p:spPr>
      </p:sp>
      <p:sp>
        <p:nvSpPr>
          <p:cNvPr id="19" name="Shape 17"/>
          <p:cNvSpPr/>
          <p:nvPr>
            <p:custDataLst>
              <p:tags r:id="rId11"/>
            </p:custDataLst>
          </p:nvPr>
        </p:nvSpPr>
        <p:spPr>
          <a:xfrm>
            <a:off x="10986568" y="4872008"/>
            <a:ext cx="42511" cy="42511"/>
          </a:xfrm>
          <a:prstGeom prst="ellipse">
            <a:avLst/>
          </a:prstGeom>
          <a:solidFill>
            <a:srgbClr val="FFFFFF">
              <a:alpha val="24152"/>
            </a:srgbClr>
          </a:solidFill>
        </p:spPr>
      </p:sp>
      <p:sp>
        <p:nvSpPr>
          <p:cNvPr id="20" name="Shape 18"/>
          <p:cNvSpPr/>
          <p:nvPr>
            <p:custDataLst>
              <p:tags r:id="rId12"/>
            </p:custDataLst>
          </p:nvPr>
        </p:nvSpPr>
        <p:spPr>
          <a:xfrm>
            <a:off x="7150768" y="5035109"/>
            <a:ext cx="48968" cy="48968"/>
          </a:xfrm>
          <a:prstGeom prst="ellipse">
            <a:avLst/>
          </a:prstGeom>
          <a:solidFill>
            <a:srgbClr val="FFFFFF">
              <a:alpha val="33485"/>
            </a:srgbClr>
          </a:solidFill>
        </p:spPr>
      </p:sp>
      <p:sp>
        <p:nvSpPr>
          <p:cNvPr id="21" name="Shape 19"/>
          <p:cNvSpPr/>
          <p:nvPr>
            <p:custDataLst>
              <p:tags r:id="rId13"/>
            </p:custDataLst>
          </p:nvPr>
        </p:nvSpPr>
        <p:spPr>
          <a:xfrm>
            <a:off x="2211442" y="4746654"/>
            <a:ext cx="42255" cy="42255"/>
          </a:xfrm>
          <a:prstGeom prst="ellipse">
            <a:avLst/>
          </a:prstGeom>
          <a:solidFill>
            <a:srgbClr val="FFFFFF">
              <a:alpha val="32119"/>
            </a:srgbClr>
          </a:solidFill>
        </p:spPr>
      </p:sp>
      <p:sp>
        <p:nvSpPr>
          <p:cNvPr id="22" name="Shape 20"/>
          <p:cNvSpPr/>
          <p:nvPr/>
        </p:nvSpPr>
        <p:spPr>
          <a:xfrm>
            <a:off x="5498404" y="5953978"/>
            <a:ext cx="23162" cy="23162"/>
          </a:xfrm>
          <a:prstGeom prst="ellipse">
            <a:avLst/>
          </a:prstGeom>
          <a:solidFill>
            <a:srgbClr val="FFFFFF">
              <a:alpha val="28695"/>
            </a:srgbClr>
          </a:solidFill>
        </p:spPr>
      </p:sp>
      <p:sp>
        <p:nvSpPr>
          <p:cNvPr id="23" name="Shape 21"/>
          <p:cNvSpPr/>
          <p:nvPr>
            <p:custDataLst>
              <p:tags r:id="rId14"/>
            </p:custDataLst>
          </p:nvPr>
        </p:nvSpPr>
        <p:spPr>
          <a:xfrm>
            <a:off x="2866452" y="3492412"/>
            <a:ext cx="41077" cy="41077"/>
          </a:xfrm>
          <a:prstGeom prst="ellipse">
            <a:avLst/>
          </a:prstGeom>
          <a:solidFill>
            <a:srgbClr val="FFFFFF">
              <a:alpha val="38337"/>
            </a:srgbClr>
          </a:solidFill>
        </p:spPr>
      </p:sp>
      <p:sp>
        <p:nvSpPr>
          <p:cNvPr id="24" name="Shape 22"/>
          <p:cNvSpPr/>
          <p:nvPr/>
        </p:nvSpPr>
        <p:spPr>
          <a:xfrm>
            <a:off x="33858" y="325291"/>
            <a:ext cx="30413" cy="30413"/>
          </a:xfrm>
          <a:prstGeom prst="ellipse">
            <a:avLst/>
          </a:prstGeom>
          <a:solidFill>
            <a:srgbClr val="FFFFFF">
              <a:alpha val="43761"/>
            </a:srgbClr>
          </a:solidFill>
        </p:spPr>
      </p:sp>
      <p:sp>
        <p:nvSpPr>
          <p:cNvPr id="25" name="Shape 23"/>
          <p:cNvSpPr/>
          <p:nvPr/>
        </p:nvSpPr>
        <p:spPr>
          <a:xfrm>
            <a:off x="913126" y="6781947"/>
            <a:ext cx="20408" cy="20408"/>
          </a:xfrm>
          <a:prstGeom prst="ellipse">
            <a:avLst/>
          </a:prstGeom>
          <a:solidFill>
            <a:srgbClr val="FFFFFF">
              <a:alpha val="39720"/>
            </a:srgbClr>
          </a:solidFill>
        </p:spPr>
      </p:sp>
      <p:sp>
        <p:nvSpPr>
          <p:cNvPr id="26" name="Shape 24"/>
          <p:cNvSpPr/>
          <p:nvPr>
            <p:custDataLst>
              <p:tags r:id="rId15"/>
            </p:custDataLst>
          </p:nvPr>
        </p:nvSpPr>
        <p:spPr>
          <a:xfrm>
            <a:off x="6256661" y="3219715"/>
            <a:ext cx="46225" cy="46225"/>
          </a:xfrm>
          <a:prstGeom prst="ellipse">
            <a:avLst/>
          </a:prstGeom>
          <a:solidFill>
            <a:srgbClr val="FFFFFF">
              <a:alpha val="35782"/>
            </a:srgbClr>
          </a:solidFill>
        </p:spPr>
      </p:sp>
      <p:sp>
        <p:nvSpPr>
          <p:cNvPr id="27" name="Shape 25"/>
          <p:cNvSpPr/>
          <p:nvPr>
            <p:custDataLst>
              <p:tags r:id="rId16"/>
            </p:custDataLst>
          </p:nvPr>
        </p:nvSpPr>
        <p:spPr>
          <a:xfrm>
            <a:off x="8239456" y="3269927"/>
            <a:ext cx="49390" cy="49390"/>
          </a:xfrm>
          <a:prstGeom prst="ellipse">
            <a:avLst/>
          </a:prstGeom>
          <a:solidFill>
            <a:srgbClr val="FFFFFF">
              <a:alpha val="42441"/>
            </a:srgbClr>
          </a:solidFill>
        </p:spPr>
      </p:sp>
      <p:sp>
        <p:nvSpPr>
          <p:cNvPr id="28" name="Shape 26"/>
          <p:cNvSpPr/>
          <p:nvPr>
            <p:custDataLst>
              <p:tags r:id="rId17"/>
            </p:custDataLst>
          </p:nvPr>
        </p:nvSpPr>
        <p:spPr>
          <a:xfrm>
            <a:off x="5356702" y="5069916"/>
            <a:ext cx="23580" cy="23580"/>
          </a:xfrm>
          <a:prstGeom prst="ellipse">
            <a:avLst/>
          </a:prstGeom>
          <a:solidFill>
            <a:srgbClr val="FFFFFF">
              <a:alpha val="40560"/>
            </a:srgbClr>
          </a:solidFill>
        </p:spPr>
      </p:sp>
      <p:sp>
        <p:nvSpPr>
          <p:cNvPr id="29" name="Shape 27"/>
          <p:cNvSpPr/>
          <p:nvPr/>
        </p:nvSpPr>
        <p:spPr>
          <a:xfrm>
            <a:off x="1069459" y="1931017"/>
            <a:ext cx="21740" cy="21740"/>
          </a:xfrm>
          <a:prstGeom prst="ellipse">
            <a:avLst/>
          </a:prstGeom>
          <a:solidFill>
            <a:srgbClr val="FFFFFF">
              <a:alpha val="34153"/>
            </a:srgbClr>
          </a:solidFill>
        </p:spPr>
      </p:sp>
      <p:sp>
        <p:nvSpPr>
          <p:cNvPr id="30" name="Shape 28"/>
          <p:cNvSpPr/>
          <p:nvPr>
            <p:custDataLst>
              <p:tags r:id="rId18"/>
            </p:custDataLst>
          </p:nvPr>
        </p:nvSpPr>
        <p:spPr>
          <a:xfrm>
            <a:off x="10576298" y="4436563"/>
            <a:ext cx="24510" cy="24510"/>
          </a:xfrm>
          <a:prstGeom prst="ellipse">
            <a:avLst/>
          </a:prstGeom>
          <a:solidFill>
            <a:srgbClr val="FFFFFF">
              <a:alpha val="36490"/>
            </a:srgbClr>
          </a:solidFill>
        </p:spPr>
      </p:sp>
      <p:sp>
        <p:nvSpPr>
          <p:cNvPr id="31" name="Shape 29"/>
          <p:cNvSpPr/>
          <p:nvPr>
            <p:custDataLst>
              <p:tags r:id="rId19"/>
            </p:custDataLst>
          </p:nvPr>
        </p:nvSpPr>
        <p:spPr>
          <a:xfrm>
            <a:off x="2577194" y="5389886"/>
            <a:ext cx="22011" cy="22011"/>
          </a:xfrm>
          <a:prstGeom prst="ellipse">
            <a:avLst/>
          </a:prstGeom>
          <a:solidFill>
            <a:srgbClr val="FFFFFF">
              <a:alpha val="39548"/>
            </a:srgbClr>
          </a:solidFill>
        </p:spPr>
      </p:sp>
      <p:sp>
        <p:nvSpPr>
          <p:cNvPr id="32" name="Shape 30"/>
          <p:cNvSpPr/>
          <p:nvPr>
            <p:custDataLst>
              <p:tags r:id="rId20"/>
            </p:custDataLst>
          </p:nvPr>
        </p:nvSpPr>
        <p:spPr>
          <a:xfrm>
            <a:off x="7619767" y="4198320"/>
            <a:ext cx="20961" cy="20961"/>
          </a:xfrm>
          <a:prstGeom prst="ellipse">
            <a:avLst/>
          </a:prstGeom>
          <a:solidFill>
            <a:srgbClr val="FFFFFF">
              <a:alpha val="41783"/>
            </a:srgbClr>
          </a:solidFill>
        </p:spPr>
      </p:sp>
      <p:sp>
        <p:nvSpPr>
          <p:cNvPr id="33" name="Shape 31"/>
          <p:cNvSpPr/>
          <p:nvPr/>
        </p:nvSpPr>
        <p:spPr>
          <a:xfrm>
            <a:off x="2981403" y="1539199"/>
            <a:ext cx="41116" cy="41116"/>
          </a:xfrm>
          <a:prstGeom prst="ellipse">
            <a:avLst/>
          </a:prstGeom>
          <a:solidFill>
            <a:srgbClr val="FFFFFF">
              <a:alpha val="34244"/>
            </a:srgbClr>
          </a:solidFill>
        </p:spPr>
      </p:sp>
      <p:sp>
        <p:nvSpPr>
          <p:cNvPr id="34" name="Shape 32"/>
          <p:cNvSpPr/>
          <p:nvPr>
            <p:custDataLst>
              <p:tags r:id="rId21"/>
            </p:custDataLst>
          </p:nvPr>
        </p:nvSpPr>
        <p:spPr>
          <a:xfrm>
            <a:off x="700572" y="5455855"/>
            <a:ext cx="37037" cy="37037"/>
          </a:xfrm>
          <a:prstGeom prst="ellipse">
            <a:avLst/>
          </a:prstGeom>
          <a:solidFill>
            <a:srgbClr val="FFFFFF">
              <a:alpha val="20017"/>
            </a:srgbClr>
          </a:solidFill>
        </p:spPr>
      </p:sp>
      <p:sp>
        <p:nvSpPr>
          <p:cNvPr id="35" name="Shape 33"/>
          <p:cNvSpPr/>
          <p:nvPr/>
        </p:nvSpPr>
        <p:spPr>
          <a:xfrm>
            <a:off x="9655648" y="877623"/>
            <a:ext cx="33221" cy="33221"/>
          </a:xfrm>
          <a:prstGeom prst="ellipse">
            <a:avLst/>
          </a:prstGeom>
          <a:solidFill>
            <a:srgbClr val="FFFFFF">
              <a:alpha val="42005"/>
            </a:srgbClr>
          </a:solidFill>
        </p:spPr>
      </p:sp>
      <p:sp>
        <p:nvSpPr>
          <p:cNvPr id="36" name="Shape 34"/>
          <p:cNvSpPr/>
          <p:nvPr/>
        </p:nvSpPr>
        <p:spPr>
          <a:xfrm>
            <a:off x="5769688" y="6007835"/>
            <a:ext cx="24533" cy="24533"/>
          </a:xfrm>
          <a:prstGeom prst="ellipse">
            <a:avLst/>
          </a:prstGeom>
          <a:solidFill>
            <a:srgbClr val="FFFFFF">
              <a:alpha val="44034"/>
            </a:srgbClr>
          </a:solidFill>
        </p:spPr>
      </p:sp>
      <p:sp>
        <p:nvSpPr>
          <p:cNvPr id="37" name="Shape 35"/>
          <p:cNvSpPr/>
          <p:nvPr/>
        </p:nvSpPr>
        <p:spPr>
          <a:xfrm>
            <a:off x="502920" y="457200"/>
            <a:ext cx="2377440" cy="365760"/>
          </a:xfrm>
          <a:prstGeom prst="roundRect">
            <a:avLst>
              <a:gd name="adj" fmla="val 50000"/>
            </a:avLst>
          </a:prstGeom>
          <a:solidFill>
            <a:srgbClr val="FFC857"/>
          </a:solidFill>
        </p:spPr>
        <p:txBody>
          <a:bodyPr/>
          <a:p>
            <a:endParaRPr lang="en-GB" altLang="en-US"/>
          </a:p>
        </p:txBody>
      </p:sp>
      <p:sp>
        <p:nvSpPr>
          <p:cNvPr id="38" name="Text 36"/>
          <p:cNvSpPr/>
          <p:nvPr/>
        </p:nvSpPr>
        <p:spPr>
          <a:xfrm>
            <a:off x="502920" y="457200"/>
            <a:ext cx="2377440" cy="36576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kern="0" spc="100" dirty="0">
                <a:solidFill>
                  <a:srgbClr val="0B1033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THE OUTER PLANETS</a:t>
            </a:r>
            <a:endParaRPr lang="en-US" sz="1600" b="1" kern="0" spc="100" dirty="0">
              <a:solidFill>
                <a:srgbClr val="0B1033"/>
              </a:solidFill>
              <a:latin typeface="Calibri" panose="020F0502020204030204" pitchFamily="34" charset="0"/>
              <a:ea typeface="Calibri" panose="020F0502020204030204" pitchFamily="34" charset="-122"/>
              <a:cs typeface="Calibri" panose="020F0502020204030204" pitchFamily="34" charset="-120"/>
            </a:endParaRPr>
          </a:p>
        </p:txBody>
      </p:sp>
      <p:sp>
        <p:nvSpPr>
          <p:cNvPr id="39" name="Text 37"/>
          <p:cNvSpPr/>
          <p:nvPr/>
        </p:nvSpPr>
        <p:spPr>
          <a:xfrm>
            <a:off x="502920" y="914400"/>
            <a:ext cx="11183112" cy="82296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600" b="1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Jupiter, Saturn, Uranus &amp; Neptune</a:t>
            </a:r>
            <a:endParaRPr lang="en-US" sz="2600" dirty="0"/>
          </a:p>
        </p:txBody>
      </p:sp>
      <p:sp>
        <p:nvSpPr>
          <p:cNvPr id="40" name="Shape 38"/>
          <p:cNvSpPr/>
          <p:nvPr>
            <p:custDataLst>
              <p:tags r:id="rId22"/>
            </p:custDataLst>
          </p:nvPr>
        </p:nvSpPr>
        <p:spPr>
          <a:xfrm>
            <a:off x="548640" y="2194560"/>
            <a:ext cx="2606040" cy="3566160"/>
          </a:xfrm>
          <a:prstGeom prst="roundRect">
            <a:avLst>
              <a:gd name="adj" fmla="val 4912"/>
            </a:avLst>
          </a:prstGeom>
          <a:solidFill>
            <a:srgbClr val="20265E"/>
          </a:solidFill>
          <a:ln w="12700">
            <a:solidFill>
              <a:srgbClr val="3A3F7A"/>
            </a:solidFill>
            <a:prstDash val="solid"/>
          </a:ln>
        </p:spPr>
      </p:sp>
      <p:sp>
        <p:nvSpPr>
          <p:cNvPr id="41" name="Shape 39"/>
          <p:cNvSpPr/>
          <p:nvPr>
            <p:custDataLst>
              <p:tags r:id="rId23"/>
            </p:custDataLst>
          </p:nvPr>
        </p:nvSpPr>
        <p:spPr>
          <a:xfrm>
            <a:off x="1325880" y="2651760"/>
            <a:ext cx="1051560" cy="1051560"/>
          </a:xfrm>
          <a:prstGeom prst="ellipse">
            <a:avLst/>
          </a:prstGeom>
          <a:solidFill>
            <a:srgbClr val="E9C46A"/>
          </a:solidFill>
        </p:spPr>
      </p:sp>
      <p:sp>
        <p:nvSpPr>
          <p:cNvPr id="42" name="Text 40"/>
          <p:cNvSpPr/>
          <p:nvPr>
            <p:custDataLst>
              <p:tags r:id="rId24"/>
            </p:custDataLst>
          </p:nvPr>
        </p:nvSpPr>
        <p:spPr>
          <a:xfrm>
            <a:off x="548640" y="3749040"/>
            <a:ext cx="2606040" cy="36576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Jupiter</a:t>
            </a:r>
            <a:endParaRPr lang="en-US" sz="1700" dirty="0"/>
          </a:p>
        </p:txBody>
      </p:sp>
      <p:sp>
        <p:nvSpPr>
          <p:cNvPr id="43" name="Text 41"/>
          <p:cNvSpPr/>
          <p:nvPr>
            <p:custDataLst>
              <p:tags r:id="rId25"/>
            </p:custDataLst>
          </p:nvPr>
        </p:nvSpPr>
        <p:spPr>
          <a:xfrm>
            <a:off x="713232" y="4160520"/>
            <a:ext cx="2276856" cy="137160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C9CCE8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Largest planet, Great Red Spot storm</a:t>
            </a:r>
            <a:endParaRPr lang="en-US" sz="1400" b="1" dirty="0">
              <a:solidFill>
                <a:srgbClr val="C9CCE8"/>
              </a:solidFill>
              <a:latin typeface="Calibri" panose="020F0502020204030204" pitchFamily="34" charset="0"/>
              <a:ea typeface="Calibri" panose="020F0502020204030204" pitchFamily="34" charset="-122"/>
              <a:cs typeface="Calibri" panose="020F0502020204030204" pitchFamily="34" charset="-120"/>
            </a:endParaRPr>
          </a:p>
        </p:txBody>
      </p:sp>
      <p:sp>
        <p:nvSpPr>
          <p:cNvPr id="44" name="Shape 42"/>
          <p:cNvSpPr/>
          <p:nvPr>
            <p:custDataLst>
              <p:tags r:id="rId26"/>
            </p:custDataLst>
          </p:nvPr>
        </p:nvSpPr>
        <p:spPr>
          <a:xfrm>
            <a:off x="3410712" y="2194560"/>
            <a:ext cx="2606040" cy="3566160"/>
          </a:xfrm>
          <a:prstGeom prst="roundRect">
            <a:avLst>
              <a:gd name="adj" fmla="val 4912"/>
            </a:avLst>
          </a:prstGeom>
          <a:solidFill>
            <a:srgbClr val="20265E"/>
          </a:solidFill>
          <a:ln w="12700">
            <a:solidFill>
              <a:srgbClr val="3A3F7A"/>
            </a:solidFill>
            <a:prstDash val="solid"/>
          </a:ln>
        </p:spPr>
      </p:sp>
      <p:sp>
        <p:nvSpPr>
          <p:cNvPr id="45" name="Shape 43"/>
          <p:cNvSpPr/>
          <p:nvPr>
            <p:custDataLst>
              <p:tags r:id="rId27"/>
            </p:custDataLst>
          </p:nvPr>
        </p:nvSpPr>
        <p:spPr>
          <a:xfrm>
            <a:off x="3707892" y="2880360"/>
            <a:ext cx="2011680" cy="502920"/>
          </a:xfrm>
          <a:prstGeom prst="ellipse">
            <a:avLst/>
          </a:prstGeom>
          <a:ln w="31750">
            <a:solidFill>
              <a:srgbClr val="FFC857"/>
            </a:solidFill>
            <a:prstDash val="solid"/>
          </a:ln>
        </p:spPr>
      </p:sp>
      <p:sp>
        <p:nvSpPr>
          <p:cNvPr id="46" name="Shape 44"/>
          <p:cNvSpPr/>
          <p:nvPr>
            <p:custDataLst>
              <p:tags r:id="rId28"/>
            </p:custDataLst>
          </p:nvPr>
        </p:nvSpPr>
        <p:spPr>
          <a:xfrm>
            <a:off x="4233672" y="2651760"/>
            <a:ext cx="960120" cy="960120"/>
          </a:xfrm>
          <a:prstGeom prst="ellipse">
            <a:avLst/>
          </a:prstGeom>
          <a:solidFill>
            <a:srgbClr val="F0A868"/>
          </a:solidFill>
        </p:spPr>
      </p:sp>
      <p:sp>
        <p:nvSpPr>
          <p:cNvPr id="47" name="Text 45"/>
          <p:cNvSpPr/>
          <p:nvPr>
            <p:custDataLst>
              <p:tags r:id="rId29"/>
            </p:custDataLst>
          </p:nvPr>
        </p:nvSpPr>
        <p:spPr>
          <a:xfrm>
            <a:off x="3410712" y="3749040"/>
            <a:ext cx="2606040" cy="36576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Saturn</a:t>
            </a:r>
            <a:endParaRPr lang="en-US" sz="1700" dirty="0"/>
          </a:p>
        </p:txBody>
      </p:sp>
      <p:sp>
        <p:nvSpPr>
          <p:cNvPr id="48" name="Text 46"/>
          <p:cNvSpPr/>
          <p:nvPr>
            <p:custDataLst>
              <p:tags r:id="rId30"/>
            </p:custDataLst>
          </p:nvPr>
        </p:nvSpPr>
        <p:spPr>
          <a:xfrm>
            <a:off x="3575304" y="4160520"/>
            <a:ext cx="2276856" cy="137160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C9CCE8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Famous for its bright rings</a:t>
            </a:r>
            <a:endParaRPr lang="en-US" sz="1400" b="1" dirty="0">
              <a:solidFill>
                <a:srgbClr val="C9CCE8"/>
              </a:solidFill>
              <a:latin typeface="Calibri" panose="020F0502020204030204" pitchFamily="34" charset="0"/>
              <a:ea typeface="Calibri" panose="020F0502020204030204" pitchFamily="34" charset="-122"/>
              <a:cs typeface="Calibri" panose="020F0502020204030204" pitchFamily="34" charset="-120"/>
            </a:endParaRPr>
          </a:p>
        </p:txBody>
      </p:sp>
      <p:sp>
        <p:nvSpPr>
          <p:cNvPr id="49" name="Shape 47"/>
          <p:cNvSpPr/>
          <p:nvPr>
            <p:custDataLst>
              <p:tags r:id="rId31"/>
            </p:custDataLst>
          </p:nvPr>
        </p:nvSpPr>
        <p:spPr>
          <a:xfrm>
            <a:off x="6272784" y="2194560"/>
            <a:ext cx="2606040" cy="3566160"/>
          </a:xfrm>
          <a:prstGeom prst="roundRect">
            <a:avLst>
              <a:gd name="adj" fmla="val 4912"/>
            </a:avLst>
          </a:prstGeom>
          <a:solidFill>
            <a:srgbClr val="20265E"/>
          </a:solidFill>
          <a:ln w="12700">
            <a:solidFill>
              <a:srgbClr val="3A3F7A"/>
            </a:solidFill>
            <a:prstDash val="solid"/>
          </a:ln>
        </p:spPr>
      </p:sp>
      <p:sp>
        <p:nvSpPr>
          <p:cNvPr id="50" name="Shape 48"/>
          <p:cNvSpPr/>
          <p:nvPr>
            <p:custDataLst>
              <p:tags r:id="rId32"/>
            </p:custDataLst>
          </p:nvPr>
        </p:nvSpPr>
        <p:spPr>
          <a:xfrm>
            <a:off x="7187184" y="2651760"/>
            <a:ext cx="777240" cy="777240"/>
          </a:xfrm>
          <a:prstGeom prst="ellipse">
            <a:avLst/>
          </a:prstGeom>
          <a:solidFill>
            <a:srgbClr val="8ECAE6"/>
          </a:solidFill>
        </p:spPr>
      </p:sp>
      <p:sp>
        <p:nvSpPr>
          <p:cNvPr id="51" name="Text 49"/>
          <p:cNvSpPr/>
          <p:nvPr>
            <p:custDataLst>
              <p:tags r:id="rId33"/>
            </p:custDataLst>
          </p:nvPr>
        </p:nvSpPr>
        <p:spPr>
          <a:xfrm>
            <a:off x="6272784" y="3749040"/>
            <a:ext cx="2606040" cy="36576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Uranus</a:t>
            </a:r>
            <a:endParaRPr lang="en-US" sz="1700" dirty="0"/>
          </a:p>
        </p:txBody>
      </p:sp>
      <p:sp>
        <p:nvSpPr>
          <p:cNvPr id="52" name="Text 50"/>
          <p:cNvSpPr/>
          <p:nvPr>
            <p:custDataLst>
              <p:tags r:id="rId34"/>
            </p:custDataLst>
          </p:nvPr>
        </p:nvSpPr>
        <p:spPr>
          <a:xfrm>
            <a:off x="6437376" y="4160520"/>
            <a:ext cx="2276856" cy="137160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C9CCE8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Tilted on its side, icy blue</a:t>
            </a:r>
            <a:endParaRPr lang="en-US" sz="1400" b="1" dirty="0">
              <a:solidFill>
                <a:srgbClr val="C9CCE8"/>
              </a:solidFill>
              <a:latin typeface="Calibri" panose="020F0502020204030204" pitchFamily="34" charset="0"/>
              <a:ea typeface="Calibri" panose="020F0502020204030204" pitchFamily="34" charset="-122"/>
              <a:cs typeface="Calibri" panose="020F0502020204030204" pitchFamily="34" charset="-120"/>
            </a:endParaRPr>
          </a:p>
        </p:txBody>
      </p:sp>
      <p:sp>
        <p:nvSpPr>
          <p:cNvPr id="53" name="Shape 51"/>
          <p:cNvSpPr/>
          <p:nvPr>
            <p:custDataLst>
              <p:tags r:id="rId35"/>
            </p:custDataLst>
          </p:nvPr>
        </p:nvSpPr>
        <p:spPr>
          <a:xfrm>
            <a:off x="9134856" y="2194560"/>
            <a:ext cx="2606040" cy="3566160"/>
          </a:xfrm>
          <a:prstGeom prst="roundRect">
            <a:avLst>
              <a:gd name="adj" fmla="val 4912"/>
            </a:avLst>
          </a:prstGeom>
          <a:solidFill>
            <a:srgbClr val="20265E"/>
          </a:solidFill>
          <a:ln w="12700">
            <a:solidFill>
              <a:srgbClr val="3A3F7A"/>
            </a:solidFill>
            <a:prstDash val="solid"/>
          </a:ln>
        </p:spPr>
      </p:sp>
      <p:sp>
        <p:nvSpPr>
          <p:cNvPr id="54" name="Shape 52"/>
          <p:cNvSpPr/>
          <p:nvPr>
            <p:custDataLst>
              <p:tags r:id="rId36"/>
            </p:custDataLst>
          </p:nvPr>
        </p:nvSpPr>
        <p:spPr>
          <a:xfrm>
            <a:off x="10049256" y="2651760"/>
            <a:ext cx="777240" cy="777240"/>
          </a:xfrm>
          <a:prstGeom prst="ellipse">
            <a:avLst/>
          </a:prstGeom>
          <a:solidFill>
            <a:srgbClr val="5390D9"/>
          </a:solidFill>
        </p:spPr>
      </p:sp>
      <p:sp>
        <p:nvSpPr>
          <p:cNvPr id="55" name="Text 53"/>
          <p:cNvSpPr/>
          <p:nvPr>
            <p:custDataLst>
              <p:tags r:id="rId37"/>
            </p:custDataLst>
          </p:nvPr>
        </p:nvSpPr>
        <p:spPr>
          <a:xfrm>
            <a:off x="9134856" y="3749040"/>
            <a:ext cx="2606040" cy="36576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Neptune</a:t>
            </a:r>
            <a:endParaRPr lang="en-US" sz="1700" dirty="0"/>
          </a:p>
        </p:txBody>
      </p:sp>
      <p:sp>
        <p:nvSpPr>
          <p:cNvPr id="56" name="Text 54"/>
          <p:cNvSpPr/>
          <p:nvPr>
            <p:custDataLst>
              <p:tags r:id="rId38"/>
            </p:custDataLst>
          </p:nvPr>
        </p:nvSpPr>
        <p:spPr>
          <a:xfrm>
            <a:off x="9299448" y="4160520"/>
            <a:ext cx="2276856" cy="137160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C9CCE8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Windiest &amp; farthest planet</a:t>
            </a:r>
            <a:endParaRPr lang="en-US" sz="1400" b="1" dirty="0">
              <a:solidFill>
                <a:srgbClr val="C9CCE8"/>
              </a:solidFill>
              <a:latin typeface="Calibri" panose="020F0502020204030204" pitchFamily="34" charset="0"/>
              <a:ea typeface="Calibri" panose="020F0502020204030204" pitchFamily="34" charset="-122"/>
              <a:cs typeface="Calibri" panose="020F0502020204030204" pitchFamily="34" charset="-120"/>
            </a:endParaRPr>
          </a:p>
        </p:txBody>
      </p:sp>
      <p:sp>
        <p:nvSpPr>
          <p:cNvPr id="57" name="Text 55"/>
          <p:cNvSpPr/>
          <p:nvPr/>
        </p:nvSpPr>
        <p:spPr>
          <a:xfrm>
            <a:off x="11548872" y="6400800"/>
            <a:ext cx="365760" cy="27432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C9CCE8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8</a:t>
            </a:r>
            <a:endParaRPr lang="en-US" sz="10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10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291684" y="397875"/>
            <a:ext cx="44507" cy="44507"/>
          </a:xfrm>
          <a:prstGeom prst="ellipse">
            <a:avLst/>
          </a:prstGeom>
          <a:solidFill>
            <a:srgbClr val="FFFFFF">
              <a:alpha val="22239"/>
            </a:srgbClr>
          </a:solidFill>
        </p:spPr>
      </p:sp>
      <p:sp>
        <p:nvSpPr>
          <p:cNvPr id="3" name="Shape 1"/>
          <p:cNvSpPr/>
          <p:nvPr/>
        </p:nvSpPr>
        <p:spPr>
          <a:xfrm>
            <a:off x="2876118" y="6071364"/>
            <a:ext cx="29661" cy="29661"/>
          </a:xfrm>
          <a:prstGeom prst="ellipse">
            <a:avLst/>
          </a:prstGeom>
          <a:solidFill>
            <a:srgbClr val="FFFFFF">
              <a:alpha val="34016"/>
            </a:srgbClr>
          </a:solidFill>
        </p:spPr>
      </p:sp>
      <p:sp>
        <p:nvSpPr>
          <p:cNvPr id="4" name="Shape 2"/>
          <p:cNvSpPr/>
          <p:nvPr/>
        </p:nvSpPr>
        <p:spPr>
          <a:xfrm>
            <a:off x="9536361" y="709965"/>
            <a:ext cx="21005" cy="21005"/>
          </a:xfrm>
          <a:prstGeom prst="ellipse">
            <a:avLst/>
          </a:prstGeom>
          <a:solidFill>
            <a:srgbClr val="FFFFFF">
              <a:alpha val="21821"/>
            </a:srgbClr>
          </a:solidFill>
        </p:spPr>
      </p:sp>
      <p:sp>
        <p:nvSpPr>
          <p:cNvPr id="5" name="Shape 3"/>
          <p:cNvSpPr/>
          <p:nvPr/>
        </p:nvSpPr>
        <p:spPr>
          <a:xfrm>
            <a:off x="6967108" y="4041011"/>
            <a:ext cx="41851" cy="41851"/>
          </a:xfrm>
          <a:prstGeom prst="ellipse">
            <a:avLst/>
          </a:prstGeom>
          <a:solidFill>
            <a:srgbClr val="FFFFFF">
              <a:alpha val="40594"/>
            </a:srgbClr>
          </a:solidFill>
        </p:spPr>
      </p:sp>
      <p:sp>
        <p:nvSpPr>
          <p:cNvPr id="6" name="Shape 4"/>
          <p:cNvSpPr/>
          <p:nvPr/>
        </p:nvSpPr>
        <p:spPr>
          <a:xfrm>
            <a:off x="4498177" y="4295834"/>
            <a:ext cx="28981" cy="28981"/>
          </a:xfrm>
          <a:prstGeom prst="ellipse">
            <a:avLst/>
          </a:prstGeom>
          <a:solidFill>
            <a:srgbClr val="FFFFFF">
              <a:alpha val="23976"/>
            </a:srgbClr>
          </a:solidFill>
        </p:spPr>
      </p:sp>
      <p:sp>
        <p:nvSpPr>
          <p:cNvPr id="7" name="Shape 5"/>
          <p:cNvSpPr/>
          <p:nvPr/>
        </p:nvSpPr>
        <p:spPr>
          <a:xfrm>
            <a:off x="173314" y="3167768"/>
            <a:ext cx="31784" cy="31784"/>
          </a:xfrm>
          <a:prstGeom prst="ellipse">
            <a:avLst/>
          </a:prstGeom>
          <a:solidFill>
            <a:srgbClr val="FFFFFF">
              <a:alpha val="37090"/>
            </a:srgbClr>
          </a:solidFill>
        </p:spPr>
      </p:sp>
      <p:sp>
        <p:nvSpPr>
          <p:cNvPr id="8" name="Shape 6"/>
          <p:cNvSpPr/>
          <p:nvPr/>
        </p:nvSpPr>
        <p:spPr>
          <a:xfrm>
            <a:off x="11899747" y="3620147"/>
            <a:ext cx="48678" cy="48678"/>
          </a:xfrm>
          <a:prstGeom prst="ellipse">
            <a:avLst/>
          </a:prstGeom>
          <a:solidFill>
            <a:srgbClr val="FFFFFF">
              <a:alpha val="37653"/>
            </a:srgbClr>
          </a:solidFill>
        </p:spPr>
      </p:sp>
      <p:sp>
        <p:nvSpPr>
          <p:cNvPr id="9" name="Shape 7"/>
          <p:cNvSpPr/>
          <p:nvPr/>
        </p:nvSpPr>
        <p:spPr>
          <a:xfrm>
            <a:off x="7023121" y="2266303"/>
            <a:ext cx="44896" cy="44896"/>
          </a:xfrm>
          <a:prstGeom prst="ellipse">
            <a:avLst/>
          </a:prstGeom>
          <a:solidFill>
            <a:srgbClr val="FFFFFF">
              <a:alpha val="20418"/>
            </a:srgbClr>
          </a:solidFill>
        </p:spPr>
      </p:sp>
      <p:sp>
        <p:nvSpPr>
          <p:cNvPr id="10" name="Shape 8"/>
          <p:cNvSpPr/>
          <p:nvPr/>
        </p:nvSpPr>
        <p:spPr>
          <a:xfrm>
            <a:off x="10673745" y="37571"/>
            <a:ext cx="23597" cy="23597"/>
          </a:xfrm>
          <a:prstGeom prst="ellipse">
            <a:avLst/>
          </a:prstGeom>
          <a:solidFill>
            <a:srgbClr val="FFFFFF">
              <a:alpha val="44952"/>
            </a:srgbClr>
          </a:solidFill>
        </p:spPr>
      </p:sp>
      <p:sp>
        <p:nvSpPr>
          <p:cNvPr id="11" name="Shape 9"/>
          <p:cNvSpPr/>
          <p:nvPr/>
        </p:nvSpPr>
        <p:spPr>
          <a:xfrm>
            <a:off x="2837662" y="3707283"/>
            <a:ext cx="22316" cy="22316"/>
          </a:xfrm>
          <a:prstGeom prst="ellipse">
            <a:avLst/>
          </a:prstGeom>
          <a:solidFill>
            <a:srgbClr val="FFFFFF">
              <a:alpha val="21749"/>
            </a:srgbClr>
          </a:solidFill>
        </p:spPr>
      </p:sp>
      <p:sp>
        <p:nvSpPr>
          <p:cNvPr id="12" name="Shape 10"/>
          <p:cNvSpPr/>
          <p:nvPr/>
        </p:nvSpPr>
        <p:spPr>
          <a:xfrm>
            <a:off x="6387966" y="4554773"/>
            <a:ext cx="34733" cy="34733"/>
          </a:xfrm>
          <a:prstGeom prst="ellipse">
            <a:avLst/>
          </a:prstGeom>
          <a:solidFill>
            <a:srgbClr val="FFFFFF">
              <a:alpha val="31674"/>
            </a:srgbClr>
          </a:solidFill>
        </p:spPr>
      </p:sp>
      <p:sp>
        <p:nvSpPr>
          <p:cNvPr id="13" name="Shape 11"/>
          <p:cNvSpPr/>
          <p:nvPr/>
        </p:nvSpPr>
        <p:spPr>
          <a:xfrm>
            <a:off x="407814" y="2749374"/>
            <a:ext cx="49784" cy="49784"/>
          </a:xfrm>
          <a:prstGeom prst="ellipse">
            <a:avLst/>
          </a:prstGeom>
          <a:solidFill>
            <a:srgbClr val="FFFFFF">
              <a:alpha val="28739"/>
            </a:srgbClr>
          </a:solidFill>
        </p:spPr>
      </p:sp>
      <p:sp>
        <p:nvSpPr>
          <p:cNvPr id="14" name="Shape 12"/>
          <p:cNvSpPr/>
          <p:nvPr/>
        </p:nvSpPr>
        <p:spPr>
          <a:xfrm>
            <a:off x="95775" y="2016419"/>
            <a:ext cx="48109" cy="48109"/>
          </a:xfrm>
          <a:prstGeom prst="ellipse">
            <a:avLst/>
          </a:prstGeom>
          <a:solidFill>
            <a:srgbClr val="FFFFFF">
              <a:alpha val="26215"/>
            </a:srgbClr>
          </a:solidFill>
        </p:spPr>
      </p:sp>
      <p:sp>
        <p:nvSpPr>
          <p:cNvPr id="15" name="Shape 13"/>
          <p:cNvSpPr/>
          <p:nvPr/>
        </p:nvSpPr>
        <p:spPr>
          <a:xfrm>
            <a:off x="10718681" y="2017242"/>
            <a:ext cx="19829" cy="19829"/>
          </a:xfrm>
          <a:prstGeom prst="ellipse">
            <a:avLst/>
          </a:prstGeom>
          <a:solidFill>
            <a:srgbClr val="FFFFFF">
              <a:alpha val="41079"/>
            </a:srgbClr>
          </a:solidFill>
        </p:spPr>
      </p:sp>
      <p:sp>
        <p:nvSpPr>
          <p:cNvPr id="16" name="Shape 14"/>
          <p:cNvSpPr/>
          <p:nvPr/>
        </p:nvSpPr>
        <p:spPr>
          <a:xfrm>
            <a:off x="1879391" y="2159176"/>
            <a:ext cx="35671" cy="35671"/>
          </a:xfrm>
          <a:prstGeom prst="ellipse">
            <a:avLst/>
          </a:prstGeom>
          <a:solidFill>
            <a:srgbClr val="FFFFFF">
              <a:alpha val="21785"/>
            </a:srgbClr>
          </a:solidFill>
        </p:spPr>
      </p:sp>
      <p:sp>
        <p:nvSpPr>
          <p:cNvPr id="17" name="Shape 15"/>
          <p:cNvSpPr/>
          <p:nvPr/>
        </p:nvSpPr>
        <p:spPr>
          <a:xfrm>
            <a:off x="11800053" y="3119555"/>
            <a:ext cx="19376" cy="19376"/>
          </a:xfrm>
          <a:prstGeom prst="ellipse">
            <a:avLst/>
          </a:prstGeom>
          <a:solidFill>
            <a:srgbClr val="FFFFFF">
              <a:alpha val="34385"/>
            </a:srgbClr>
          </a:solidFill>
        </p:spPr>
      </p:sp>
      <p:sp>
        <p:nvSpPr>
          <p:cNvPr id="18" name="Shape 16"/>
          <p:cNvSpPr/>
          <p:nvPr/>
        </p:nvSpPr>
        <p:spPr>
          <a:xfrm>
            <a:off x="3763328" y="6083712"/>
            <a:ext cx="21520" cy="21520"/>
          </a:xfrm>
          <a:prstGeom prst="ellipse">
            <a:avLst/>
          </a:prstGeom>
          <a:solidFill>
            <a:srgbClr val="FFFFFF">
              <a:alpha val="31965"/>
            </a:srgbClr>
          </a:solidFill>
        </p:spPr>
      </p:sp>
      <p:sp>
        <p:nvSpPr>
          <p:cNvPr id="19" name="Shape 17"/>
          <p:cNvSpPr/>
          <p:nvPr/>
        </p:nvSpPr>
        <p:spPr>
          <a:xfrm>
            <a:off x="11025494" y="2838979"/>
            <a:ext cx="34596" cy="34596"/>
          </a:xfrm>
          <a:prstGeom prst="ellipse">
            <a:avLst/>
          </a:prstGeom>
          <a:solidFill>
            <a:srgbClr val="FFFFFF">
              <a:alpha val="32425"/>
            </a:srgbClr>
          </a:solidFill>
        </p:spPr>
      </p:sp>
      <p:sp>
        <p:nvSpPr>
          <p:cNvPr id="20" name="Shape 18"/>
          <p:cNvSpPr/>
          <p:nvPr/>
        </p:nvSpPr>
        <p:spPr>
          <a:xfrm>
            <a:off x="9509608" y="4730691"/>
            <a:ext cx="21462" cy="21462"/>
          </a:xfrm>
          <a:prstGeom prst="ellipse">
            <a:avLst/>
          </a:prstGeom>
          <a:solidFill>
            <a:srgbClr val="FFFFFF">
              <a:alpha val="29592"/>
            </a:srgbClr>
          </a:solidFill>
        </p:spPr>
      </p:sp>
      <p:sp>
        <p:nvSpPr>
          <p:cNvPr id="21" name="Shape 19"/>
          <p:cNvSpPr/>
          <p:nvPr/>
        </p:nvSpPr>
        <p:spPr>
          <a:xfrm>
            <a:off x="5836830" y="752181"/>
            <a:ext cx="29138" cy="29138"/>
          </a:xfrm>
          <a:prstGeom prst="ellipse">
            <a:avLst/>
          </a:prstGeom>
          <a:solidFill>
            <a:srgbClr val="FFFFFF">
              <a:alpha val="37665"/>
            </a:srgbClr>
          </a:solidFill>
        </p:spPr>
      </p:sp>
      <p:sp>
        <p:nvSpPr>
          <p:cNvPr id="22" name="Shape 20"/>
          <p:cNvSpPr/>
          <p:nvPr/>
        </p:nvSpPr>
        <p:spPr>
          <a:xfrm>
            <a:off x="11594187" y="2502782"/>
            <a:ext cx="35891" cy="35891"/>
          </a:xfrm>
          <a:prstGeom prst="ellipse">
            <a:avLst/>
          </a:prstGeom>
          <a:solidFill>
            <a:srgbClr val="FFFFFF">
              <a:alpha val="43990"/>
            </a:srgbClr>
          </a:solidFill>
        </p:spPr>
      </p:sp>
      <p:sp>
        <p:nvSpPr>
          <p:cNvPr id="23" name="Shape 21"/>
          <p:cNvSpPr/>
          <p:nvPr/>
        </p:nvSpPr>
        <p:spPr>
          <a:xfrm>
            <a:off x="1350409" y="4563827"/>
            <a:ext cx="43698" cy="43698"/>
          </a:xfrm>
          <a:prstGeom prst="ellipse">
            <a:avLst/>
          </a:prstGeom>
          <a:solidFill>
            <a:srgbClr val="FFFFFF">
              <a:alpha val="20170"/>
            </a:srgbClr>
          </a:solidFill>
        </p:spPr>
      </p:sp>
      <p:sp>
        <p:nvSpPr>
          <p:cNvPr id="24" name="Shape 22"/>
          <p:cNvSpPr/>
          <p:nvPr/>
        </p:nvSpPr>
        <p:spPr>
          <a:xfrm>
            <a:off x="687248" y="4310650"/>
            <a:ext cx="32014" cy="32014"/>
          </a:xfrm>
          <a:prstGeom prst="ellipse">
            <a:avLst/>
          </a:prstGeom>
          <a:solidFill>
            <a:srgbClr val="FFFFFF">
              <a:alpha val="41514"/>
            </a:srgbClr>
          </a:solidFill>
        </p:spPr>
      </p:sp>
      <p:sp>
        <p:nvSpPr>
          <p:cNvPr id="25" name="Shape 23"/>
          <p:cNvSpPr/>
          <p:nvPr/>
        </p:nvSpPr>
        <p:spPr>
          <a:xfrm>
            <a:off x="11711436" y="5722585"/>
            <a:ext cx="28889" cy="28889"/>
          </a:xfrm>
          <a:prstGeom prst="ellipse">
            <a:avLst/>
          </a:prstGeom>
          <a:solidFill>
            <a:srgbClr val="FFFFFF">
              <a:alpha val="39814"/>
            </a:srgbClr>
          </a:solidFill>
        </p:spPr>
      </p:sp>
      <p:sp>
        <p:nvSpPr>
          <p:cNvPr id="26" name="Shape 24"/>
          <p:cNvSpPr/>
          <p:nvPr/>
        </p:nvSpPr>
        <p:spPr>
          <a:xfrm>
            <a:off x="7637375" y="332963"/>
            <a:ext cx="43414" cy="43414"/>
          </a:xfrm>
          <a:prstGeom prst="ellipse">
            <a:avLst/>
          </a:prstGeom>
          <a:solidFill>
            <a:srgbClr val="FFFFFF">
              <a:alpha val="39451"/>
            </a:srgbClr>
          </a:solidFill>
        </p:spPr>
      </p:sp>
      <p:sp>
        <p:nvSpPr>
          <p:cNvPr id="27" name="Shape 25"/>
          <p:cNvSpPr/>
          <p:nvPr/>
        </p:nvSpPr>
        <p:spPr>
          <a:xfrm>
            <a:off x="8629504" y="757120"/>
            <a:ext cx="19480" cy="19480"/>
          </a:xfrm>
          <a:prstGeom prst="ellipse">
            <a:avLst/>
          </a:prstGeom>
          <a:solidFill>
            <a:srgbClr val="FFFFFF">
              <a:alpha val="26845"/>
            </a:srgbClr>
          </a:solidFill>
        </p:spPr>
      </p:sp>
      <p:sp>
        <p:nvSpPr>
          <p:cNvPr id="28" name="Shape 26"/>
          <p:cNvSpPr/>
          <p:nvPr/>
        </p:nvSpPr>
        <p:spPr>
          <a:xfrm>
            <a:off x="7314259" y="3354388"/>
            <a:ext cx="34926" cy="34926"/>
          </a:xfrm>
          <a:prstGeom prst="ellipse">
            <a:avLst/>
          </a:prstGeom>
          <a:solidFill>
            <a:srgbClr val="FFFFFF">
              <a:alpha val="28231"/>
            </a:srgbClr>
          </a:solidFill>
        </p:spPr>
      </p:sp>
      <p:sp>
        <p:nvSpPr>
          <p:cNvPr id="29" name="Shape 27"/>
          <p:cNvSpPr/>
          <p:nvPr/>
        </p:nvSpPr>
        <p:spPr>
          <a:xfrm>
            <a:off x="12118571" y="3468100"/>
            <a:ext cx="41943" cy="41943"/>
          </a:xfrm>
          <a:prstGeom prst="ellipse">
            <a:avLst/>
          </a:prstGeom>
          <a:solidFill>
            <a:srgbClr val="FFFFFF">
              <a:alpha val="20769"/>
            </a:srgbClr>
          </a:solidFill>
        </p:spPr>
      </p:sp>
      <p:sp>
        <p:nvSpPr>
          <p:cNvPr id="30" name="Shape 28"/>
          <p:cNvSpPr/>
          <p:nvPr/>
        </p:nvSpPr>
        <p:spPr>
          <a:xfrm>
            <a:off x="1222709" y="1521589"/>
            <a:ext cx="44878" cy="44878"/>
          </a:xfrm>
          <a:prstGeom prst="ellipse">
            <a:avLst/>
          </a:prstGeom>
          <a:solidFill>
            <a:srgbClr val="FFFFFF">
              <a:alpha val="26990"/>
            </a:srgbClr>
          </a:solidFill>
        </p:spPr>
      </p:sp>
      <p:sp>
        <p:nvSpPr>
          <p:cNvPr id="31" name="Shape 29"/>
          <p:cNvSpPr/>
          <p:nvPr/>
        </p:nvSpPr>
        <p:spPr>
          <a:xfrm>
            <a:off x="6528624" y="6828190"/>
            <a:ext cx="43334" cy="43334"/>
          </a:xfrm>
          <a:prstGeom prst="ellipse">
            <a:avLst/>
          </a:prstGeom>
          <a:solidFill>
            <a:srgbClr val="FFFFFF">
              <a:alpha val="42574"/>
            </a:srgbClr>
          </a:solidFill>
        </p:spPr>
      </p:sp>
      <p:sp>
        <p:nvSpPr>
          <p:cNvPr id="32" name="Shape 30"/>
          <p:cNvSpPr/>
          <p:nvPr/>
        </p:nvSpPr>
        <p:spPr>
          <a:xfrm>
            <a:off x="10731012" y="4825236"/>
            <a:ext cx="28620" cy="28620"/>
          </a:xfrm>
          <a:prstGeom prst="ellipse">
            <a:avLst/>
          </a:prstGeom>
          <a:solidFill>
            <a:srgbClr val="FFFFFF">
              <a:alpha val="22458"/>
            </a:srgbClr>
          </a:solidFill>
        </p:spPr>
      </p:sp>
      <p:sp>
        <p:nvSpPr>
          <p:cNvPr id="33" name="Shape 31"/>
          <p:cNvSpPr/>
          <p:nvPr/>
        </p:nvSpPr>
        <p:spPr>
          <a:xfrm>
            <a:off x="10970736" y="4318059"/>
            <a:ext cx="33530" cy="33530"/>
          </a:xfrm>
          <a:prstGeom prst="ellipse">
            <a:avLst/>
          </a:prstGeom>
          <a:solidFill>
            <a:srgbClr val="FFFFFF">
              <a:alpha val="25284"/>
            </a:srgbClr>
          </a:solidFill>
        </p:spPr>
      </p:sp>
      <p:sp>
        <p:nvSpPr>
          <p:cNvPr id="34" name="Shape 32"/>
          <p:cNvSpPr/>
          <p:nvPr/>
        </p:nvSpPr>
        <p:spPr>
          <a:xfrm>
            <a:off x="5291546" y="141993"/>
            <a:ext cx="43444" cy="43444"/>
          </a:xfrm>
          <a:prstGeom prst="ellipse">
            <a:avLst/>
          </a:prstGeom>
          <a:solidFill>
            <a:srgbClr val="FFFFFF">
              <a:alpha val="41176"/>
            </a:srgbClr>
          </a:solidFill>
        </p:spPr>
      </p:sp>
      <p:sp>
        <p:nvSpPr>
          <p:cNvPr id="35" name="Shape 33"/>
          <p:cNvSpPr/>
          <p:nvPr/>
        </p:nvSpPr>
        <p:spPr>
          <a:xfrm>
            <a:off x="11600666" y="2118372"/>
            <a:ext cx="24779" cy="24779"/>
          </a:xfrm>
          <a:prstGeom prst="ellipse">
            <a:avLst/>
          </a:prstGeom>
          <a:solidFill>
            <a:srgbClr val="FFFFFF">
              <a:alpha val="27850"/>
            </a:srgbClr>
          </a:solidFill>
        </p:spPr>
      </p:sp>
      <p:sp>
        <p:nvSpPr>
          <p:cNvPr id="36" name="Shape 34"/>
          <p:cNvSpPr/>
          <p:nvPr/>
        </p:nvSpPr>
        <p:spPr>
          <a:xfrm>
            <a:off x="9432696" y="2528"/>
            <a:ext cx="38777" cy="38777"/>
          </a:xfrm>
          <a:prstGeom prst="ellipse">
            <a:avLst/>
          </a:prstGeom>
          <a:solidFill>
            <a:srgbClr val="FFFFFF">
              <a:alpha val="30059"/>
            </a:srgbClr>
          </a:solidFill>
        </p:spPr>
      </p:sp>
      <p:sp>
        <p:nvSpPr>
          <p:cNvPr id="37" name="Shape 35"/>
          <p:cNvSpPr/>
          <p:nvPr/>
        </p:nvSpPr>
        <p:spPr>
          <a:xfrm>
            <a:off x="11728993" y="1583796"/>
            <a:ext cx="24589" cy="24589"/>
          </a:xfrm>
          <a:prstGeom prst="ellipse">
            <a:avLst/>
          </a:prstGeom>
          <a:solidFill>
            <a:srgbClr val="FFFFFF">
              <a:alpha val="32371"/>
            </a:srgbClr>
          </a:solidFill>
        </p:spPr>
      </p:sp>
      <p:sp>
        <p:nvSpPr>
          <p:cNvPr id="38" name="Shape 36"/>
          <p:cNvSpPr/>
          <p:nvPr/>
        </p:nvSpPr>
        <p:spPr>
          <a:xfrm>
            <a:off x="10664549" y="6777508"/>
            <a:ext cx="19753" cy="19753"/>
          </a:xfrm>
          <a:prstGeom prst="ellipse">
            <a:avLst/>
          </a:prstGeom>
          <a:solidFill>
            <a:srgbClr val="FFFFFF">
              <a:alpha val="20279"/>
            </a:srgbClr>
          </a:solidFill>
        </p:spPr>
      </p:sp>
      <p:sp>
        <p:nvSpPr>
          <p:cNvPr id="39" name="Shape 37"/>
          <p:cNvSpPr/>
          <p:nvPr/>
        </p:nvSpPr>
        <p:spPr>
          <a:xfrm>
            <a:off x="4734557" y="4998"/>
            <a:ext cx="49950" cy="49950"/>
          </a:xfrm>
          <a:prstGeom prst="ellipse">
            <a:avLst/>
          </a:prstGeom>
          <a:solidFill>
            <a:srgbClr val="FFFFFF">
              <a:alpha val="24648"/>
            </a:srgbClr>
          </a:solidFill>
        </p:spPr>
      </p:sp>
      <p:sp>
        <p:nvSpPr>
          <p:cNvPr id="40" name="Shape 38"/>
          <p:cNvSpPr/>
          <p:nvPr/>
        </p:nvSpPr>
        <p:spPr>
          <a:xfrm>
            <a:off x="9589029" y="2009599"/>
            <a:ext cx="40109" cy="40109"/>
          </a:xfrm>
          <a:prstGeom prst="ellipse">
            <a:avLst/>
          </a:prstGeom>
          <a:solidFill>
            <a:srgbClr val="FFFFFF">
              <a:alpha val="24491"/>
            </a:srgbClr>
          </a:solidFill>
        </p:spPr>
      </p:sp>
      <p:sp>
        <p:nvSpPr>
          <p:cNvPr id="41" name="Shape 39"/>
          <p:cNvSpPr/>
          <p:nvPr/>
        </p:nvSpPr>
        <p:spPr>
          <a:xfrm>
            <a:off x="3859678" y="2800644"/>
            <a:ext cx="34878" cy="34878"/>
          </a:xfrm>
          <a:prstGeom prst="ellipse">
            <a:avLst/>
          </a:prstGeom>
          <a:solidFill>
            <a:srgbClr val="FFFFFF">
              <a:alpha val="33079"/>
            </a:srgbClr>
          </a:solidFill>
        </p:spPr>
      </p:sp>
      <p:sp>
        <p:nvSpPr>
          <p:cNvPr id="42" name="Shape 40"/>
          <p:cNvSpPr/>
          <p:nvPr/>
        </p:nvSpPr>
        <p:spPr>
          <a:xfrm>
            <a:off x="502920" y="457200"/>
            <a:ext cx="2377440" cy="365760"/>
          </a:xfrm>
          <a:prstGeom prst="roundRect">
            <a:avLst>
              <a:gd name="adj" fmla="val 50000"/>
            </a:avLst>
          </a:prstGeom>
          <a:solidFill>
            <a:srgbClr val="FFC857"/>
          </a:solidFill>
        </p:spPr>
        <p:txBody>
          <a:bodyPr/>
          <a:p>
            <a:endParaRPr lang="en-GB" altLang="en-US" sz="2400"/>
          </a:p>
        </p:txBody>
      </p:sp>
      <p:sp>
        <p:nvSpPr>
          <p:cNvPr id="43" name="Text 41"/>
          <p:cNvSpPr/>
          <p:nvPr/>
        </p:nvSpPr>
        <p:spPr>
          <a:xfrm>
            <a:off x="502920" y="457200"/>
            <a:ext cx="2377440" cy="36576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kern="0" spc="100" dirty="0">
                <a:solidFill>
                  <a:srgbClr val="0B1033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TRUE OR FALSE</a:t>
            </a:r>
            <a:endParaRPr lang="en-US" sz="1400" b="1" kern="0" spc="100" dirty="0">
              <a:solidFill>
                <a:srgbClr val="0B1033"/>
              </a:solidFill>
              <a:latin typeface="Calibri" panose="020F0502020204030204" pitchFamily="34" charset="0"/>
              <a:ea typeface="Calibri" panose="020F0502020204030204" pitchFamily="34" charset="-122"/>
              <a:cs typeface="Calibri" panose="020F0502020204030204" pitchFamily="34" charset="-120"/>
            </a:endParaRPr>
          </a:p>
        </p:txBody>
      </p:sp>
      <p:sp>
        <p:nvSpPr>
          <p:cNvPr id="44" name="Text 42"/>
          <p:cNvSpPr/>
          <p:nvPr/>
        </p:nvSpPr>
        <p:spPr>
          <a:xfrm>
            <a:off x="502920" y="960120"/>
            <a:ext cx="11183112" cy="1188720"/>
          </a:xfrm>
          <a:prstGeom prst="rect">
            <a:avLst/>
          </a:prstGeom>
          <a:noFill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2800" b="1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Jupiter is the largest planet in our solar system.</a:t>
            </a:r>
            <a:endParaRPr lang="en-US" sz="2800" dirty="0"/>
          </a:p>
        </p:txBody>
      </p:sp>
      <p:sp>
        <p:nvSpPr>
          <p:cNvPr id="45" name="Text 43"/>
          <p:cNvSpPr/>
          <p:nvPr/>
        </p:nvSpPr>
        <p:spPr>
          <a:xfrm>
            <a:off x="502920" y="2148840"/>
            <a:ext cx="4572000" cy="36576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i="1" dirty="0">
                <a:solidFill>
                  <a:srgbClr val="C9CCE8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Tap your answer:</a:t>
            </a:r>
            <a:endParaRPr lang="en-US" sz="1600" b="1" i="1" dirty="0">
              <a:solidFill>
                <a:srgbClr val="C9CCE8"/>
              </a:solidFill>
              <a:latin typeface="Calibri" panose="020F0502020204030204" pitchFamily="34" charset="0"/>
              <a:ea typeface="Calibri" panose="020F0502020204030204" pitchFamily="34" charset="-122"/>
              <a:cs typeface="Calibri" panose="020F0502020204030204" pitchFamily="34" charset="-120"/>
            </a:endParaRPr>
          </a:p>
        </p:txBody>
      </p:sp>
      <p:sp>
        <p:nvSpPr>
          <p:cNvPr id="46" name="Shape 44">
            <a:hlinkClick r:id="rId1" action="ppaction://hlinksldjump"/>
          </p:cNvPr>
          <p:cNvSpPr/>
          <p:nvPr/>
        </p:nvSpPr>
        <p:spPr>
          <a:xfrm>
            <a:off x="882396" y="2834640"/>
            <a:ext cx="4937760" cy="1554480"/>
          </a:xfrm>
          <a:prstGeom prst="roundRect">
            <a:avLst>
              <a:gd name="adj" fmla="val 8235"/>
            </a:avLst>
          </a:prstGeom>
          <a:solidFill>
            <a:srgbClr val="20265E"/>
          </a:solidFill>
          <a:ln w="12700">
            <a:solidFill>
              <a:srgbClr val="3A3F7A"/>
            </a:solidFill>
            <a:prstDash val="solid"/>
          </a:ln>
          <a:effectLst>
            <a:outerShdw blurRad="101600" dist="38100" dir="5400000" algn="bl" rotWithShape="0">
              <a:srgbClr val="000000">
                <a:alpha val="35000"/>
              </a:srgbClr>
            </a:outerShdw>
          </a:effectLst>
        </p:spPr>
      </p:sp>
      <p:sp>
        <p:nvSpPr>
          <p:cNvPr id="47" name="Text 45">
            <a:hlinkClick r:id="rId1" action="ppaction://hlinksldjump"/>
          </p:cNvPr>
          <p:cNvSpPr/>
          <p:nvPr/>
        </p:nvSpPr>
        <p:spPr>
          <a:xfrm>
            <a:off x="882396" y="2834640"/>
            <a:ext cx="4937760" cy="155448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600" b="1" u="sng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  <a:hlinkClick r:id="rId1" action="ppaction://hlinksldjump"/>
              </a:rPr>
              <a:t>TRUE</a:t>
            </a:r>
            <a:endParaRPr lang="en-US" sz="2600" dirty="0"/>
          </a:p>
        </p:txBody>
      </p:sp>
      <p:sp>
        <p:nvSpPr>
          <p:cNvPr id="48" name="Shape 46">
            <a:hlinkClick r:id="rId2" action="ppaction://hlinksldjump"/>
          </p:cNvPr>
          <p:cNvSpPr/>
          <p:nvPr/>
        </p:nvSpPr>
        <p:spPr>
          <a:xfrm>
            <a:off x="6368796" y="2834640"/>
            <a:ext cx="4937760" cy="1554480"/>
          </a:xfrm>
          <a:prstGeom prst="roundRect">
            <a:avLst>
              <a:gd name="adj" fmla="val 8235"/>
            </a:avLst>
          </a:prstGeom>
          <a:solidFill>
            <a:srgbClr val="20265E"/>
          </a:solidFill>
          <a:ln w="12700">
            <a:solidFill>
              <a:srgbClr val="3A3F7A"/>
            </a:solidFill>
            <a:prstDash val="solid"/>
          </a:ln>
          <a:effectLst>
            <a:outerShdw blurRad="101600" dist="38100" dir="5400000" algn="bl" rotWithShape="0">
              <a:srgbClr val="000000">
                <a:alpha val="35000"/>
              </a:srgbClr>
            </a:outerShdw>
          </a:effectLst>
        </p:spPr>
      </p:sp>
      <p:sp>
        <p:nvSpPr>
          <p:cNvPr id="49" name="Text 47">
            <a:hlinkClick r:id="rId2" action="ppaction://hlinksldjump"/>
          </p:cNvPr>
          <p:cNvSpPr/>
          <p:nvPr/>
        </p:nvSpPr>
        <p:spPr>
          <a:xfrm>
            <a:off x="6368796" y="2834640"/>
            <a:ext cx="4937760" cy="155448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600" b="1" u="sng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  <a:hlinkClick r:id="rId2" action="ppaction://hlinksldjump"/>
              </a:rPr>
              <a:t>FALSE</a:t>
            </a:r>
            <a:endParaRPr lang="en-US" sz="2600" dirty="0"/>
          </a:p>
        </p:txBody>
      </p:sp>
      <p:sp>
        <p:nvSpPr>
          <p:cNvPr id="50" name="Text 48"/>
          <p:cNvSpPr/>
          <p:nvPr/>
        </p:nvSpPr>
        <p:spPr>
          <a:xfrm>
            <a:off x="11548872" y="6400800"/>
            <a:ext cx="365760" cy="27432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C9CCE8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9</a:t>
            </a:r>
            <a:endParaRPr lang="en-US" sz="10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10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7124434" y="4385292"/>
            <a:ext cx="39416" cy="39416"/>
          </a:xfrm>
          <a:prstGeom prst="ellipse">
            <a:avLst/>
          </a:prstGeom>
          <a:solidFill>
            <a:srgbClr val="FFFFFF">
              <a:alpha val="32150"/>
            </a:srgbClr>
          </a:solidFill>
        </p:spPr>
      </p:sp>
      <p:sp>
        <p:nvSpPr>
          <p:cNvPr id="3" name="Shape 1"/>
          <p:cNvSpPr/>
          <p:nvPr/>
        </p:nvSpPr>
        <p:spPr>
          <a:xfrm>
            <a:off x="9859633" y="5366838"/>
            <a:ext cx="45742" cy="45742"/>
          </a:xfrm>
          <a:prstGeom prst="ellipse">
            <a:avLst/>
          </a:prstGeom>
          <a:solidFill>
            <a:srgbClr val="FFFFFF">
              <a:alpha val="23377"/>
            </a:srgbClr>
          </a:solidFill>
        </p:spPr>
      </p:sp>
      <p:sp>
        <p:nvSpPr>
          <p:cNvPr id="4" name="Shape 2"/>
          <p:cNvSpPr/>
          <p:nvPr/>
        </p:nvSpPr>
        <p:spPr>
          <a:xfrm>
            <a:off x="11340825" y="224161"/>
            <a:ext cx="25463" cy="25463"/>
          </a:xfrm>
          <a:prstGeom prst="ellipse">
            <a:avLst/>
          </a:prstGeom>
          <a:solidFill>
            <a:srgbClr val="FFFFFF">
              <a:alpha val="31990"/>
            </a:srgbClr>
          </a:solidFill>
        </p:spPr>
      </p:sp>
      <p:sp>
        <p:nvSpPr>
          <p:cNvPr id="5" name="Shape 3"/>
          <p:cNvSpPr/>
          <p:nvPr/>
        </p:nvSpPr>
        <p:spPr>
          <a:xfrm>
            <a:off x="5548774" y="2080595"/>
            <a:ext cx="49306" cy="49306"/>
          </a:xfrm>
          <a:prstGeom prst="ellipse">
            <a:avLst/>
          </a:prstGeom>
          <a:solidFill>
            <a:srgbClr val="FFFFFF">
              <a:alpha val="31447"/>
            </a:srgbClr>
          </a:solidFill>
        </p:spPr>
      </p:sp>
      <p:sp>
        <p:nvSpPr>
          <p:cNvPr id="6" name="Shape 4"/>
          <p:cNvSpPr/>
          <p:nvPr/>
        </p:nvSpPr>
        <p:spPr>
          <a:xfrm>
            <a:off x="6327721" y="4755474"/>
            <a:ext cx="41012" cy="41012"/>
          </a:xfrm>
          <a:prstGeom prst="ellipse">
            <a:avLst/>
          </a:prstGeom>
          <a:solidFill>
            <a:srgbClr val="FFFFFF">
              <a:alpha val="37797"/>
            </a:srgbClr>
          </a:solidFill>
        </p:spPr>
      </p:sp>
      <p:sp>
        <p:nvSpPr>
          <p:cNvPr id="7" name="Shape 5"/>
          <p:cNvSpPr/>
          <p:nvPr/>
        </p:nvSpPr>
        <p:spPr>
          <a:xfrm>
            <a:off x="1338235" y="2576130"/>
            <a:ext cx="19153" cy="19153"/>
          </a:xfrm>
          <a:prstGeom prst="ellipse">
            <a:avLst/>
          </a:prstGeom>
          <a:solidFill>
            <a:srgbClr val="FFFFFF">
              <a:alpha val="29126"/>
            </a:srgbClr>
          </a:solidFill>
        </p:spPr>
      </p:sp>
      <p:sp>
        <p:nvSpPr>
          <p:cNvPr id="8" name="Shape 6"/>
          <p:cNvSpPr/>
          <p:nvPr/>
        </p:nvSpPr>
        <p:spPr>
          <a:xfrm>
            <a:off x="11647639" y="1045898"/>
            <a:ext cx="40230" cy="40230"/>
          </a:xfrm>
          <a:prstGeom prst="ellipse">
            <a:avLst/>
          </a:prstGeom>
          <a:solidFill>
            <a:srgbClr val="FFFFFF">
              <a:alpha val="23336"/>
            </a:srgbClr>
          </a:solidFill>
        </p:spPr>
      </p:sp>
      <p:sp>
        <p:nvSpPr>
          <p:cNvPr id="9" name="Shape 7"/>
          <p:cNvSpPr/>
          <p:nvPr/>
        </p:nvSpPr>
        <p:spPr>
          <a:xfrm>
            <a:off x="990039" y="4652110"/>
            <a:ext cx="35097" cy="35097"/>
          </a:xfrm>
          <a:prstGeom prst="ellipse">
            <a:avLst/>
          </a:prstGeom>
          <a:solidFill>
            <a:srgbClr val="FFFFFF">
              <a:alpha val="39254"/>
            </a:srgbClr>
          </a:solidFill>
        </p:spPr>
      </p:sp>
      <p:sp>
        <p:nvSpPr>
          <p:cNvPr id="10" name="Shape 8"/>
          <p:cNvSpPr/>
          <p:nvPr/>
        </p:nvSpPr>
        <p:spPr>
          <a:xfrm>
            <a:off x="364498" y="2388100"/>
            <a:ext cx="18770" cy="18770"/>
          </a:xfrm>
          <a:prstGeom prst="ellipse">
            <a:avLst/>
          </a:prstGeom>
          <a:solidFill>
            <a:srgbClr val="FFFFFF">
              <a:alpha val="41077"/>
            </a:srgbClr>
          </a:solidFill>
        </p:spPr>
      </p:sp>
      <p:sp>
        <p:nvSpPr>
          <p:cNvPr id="11" name="Shape 9"/>
          <p:cNvSpPr/>
          <p:nvPr/>
        </p:nvSpPr>
        <p:spPr>
          <a:xfrm>
            <a:off x="9169093" y="5853201"/>
            <a:ext cx="33524" cy="33524"/>
          </a:xfrm>
          <a:prstGeom prst="ellipse">
            <a:avLst/>
          </a:prstGeom>
          <a:solidFill>
            <a:srgbClr val="FFFFFF">
              <a:alpha val="41151"/>
            </a:srgbClr>
          </a:solidFill>
        </p:spPr>
      </p:sp>
      <p:sp>
        <p:nvSpPr>
          <p:cNvPr id="12" name="Shape 10"/>
          <p:cNvSpPr/>
          <p:nvPr/>
        </p:nvSpPr>
        <p:spPr>
          <a:xfrm>
            <a:off x="1972554" y="2770746"/>
            <a:ext cx="49332" cy="49332"/>
          </a:xfrm>
          <a:prstGeom prst="ellipse">
            <a:avLst/>
          </a:prstGeom>
          <a:solidFill>
            <a:srgbClr val="FFFFFF">
              <a:alpha val="36081"/>
            </a:srgbClr>
          </a:solidFill>
        </p:spPr>
      </p:sp>
      <p:sp>
        <p:nvSpPr>
          <p:cNvPr id="13" name="Shape 11"/>
          <p:cNvSpPr/>
          <p:nvPr/>
        </p:nvSpPr>
        <p:spPr>
          <a:xfrm>
            <a:off x="4356631" y="4232069"/>
            <a:ext cx="45649" cy="45649"/>
          </a:xfrm>
          <a:prstGeom prst="ellipse">
            <a:avLst/>
          </a:prstGeom>
          <a:solidFill>
            <a:srgbClr val="FFFFFF">
              <a:alpha val="26176"/>
            </a:srgbClr>
          </a:solidFill>
        </p:spPr>
      </p:sp>
      <p:sp>
        <p:nvSpPr>
          <p:cNvPr id="14" name="Shape 12"/>
          <p:cNvSpPr/>
          <p:nvPr/>
        </p:nvSpPr>
        <p:spPr>
          <a:xfrm>
            <a:off x="6239105" y="500503"/>
            <a:ext cx="18521" cy="18521"/>
          </a:xfrm>
          <a:prstGeom prst="ellipse">
            <a:avLst/>
          </a:prstGeom>
          <a:solidFill>
            <a:srgbClr val="FFFFFF">
              <a:alpha val="43225"/>
            </a:srgbClr>
          </a:solidFill>
        </p:spPr>
      </p:sp>
      <p:sp>
        <p:nvSpPr>
          <p:cNvPr id="15" name="Shape 13"/>
          <p:cNvSpPr/>
          <p:nvPr/>
        </p:nvSpPr>
        <p:spPr>
          <a:xfrm>
            <a:off x="5212282" y="3683382"/>
            <a:ext cx="41047" cy="41047"/>
          </a:xfrm>
          <a:prstGeom prst="ellipse">
            <a:avLst/>
          </a:prstGeom>
          <a:solidFill>
            <a:srgbClr val="FFFFFF">
              <a:alpha val="36612"/>
            </a:srgbClr>
          </a:solidFill>
        </p:spPr>
      </p:sp>
      <p:sp>
        <p:nvSpPr>
          <p:cNvPr id="16" name="Shape 14"/>
          <p:cNvSpPr/>
          <p:nvPr/>
        </p:nvSpPr>
        <p:spPr>
          <a:xfrm>
            <a:off x="9251649" y="5822039"/>
            <a:ext cx="25114" cy="25114"/>
          </a:xfrm>
          <a:prstGeom prst="ellipse">
            <a:avLst/>
          </a:prstGeom>
          <a:solidFill>
            <a:srgbClr val="FFFFFF">
              <a:alpha val="42756"/>
            </a:srgbClr>
          </a:solidFill>
        </p:spPr>
      </p:sp>
      <p:sp>
        <p:nvSpPr>
          <p:cNvPr id="17" name="Shape 15"/>
          <p:cNvSpPr/>
          <p:nvPr/>
        </p:nvSpPr>
        <p:spPr>
          <a:xfrm>
            <a:off x="10983642" y="3275806"/>
            <a:ext cx="48561" cy="48561"/>
          </a:xfrm>
          <a:prstGeom prst="ellipse">
            <a:avLst/>
          </a:prstGeom>
          <a:solidFill>
            <a:srgbClr val="FFFFFF">
              <a:alpha val="37892"/>
            </a:srgbClr>
          </a:solidFill>
        </p:spPr>
      </p:sp>
      <p:sp>
        <p:nvSpPr>
          <p:cNvPr id="18" name="Shape 16"/>
          <p:cNvSpPr/>
          <p:nvPr/>
        </p:nvSpPr>
        <p:spPr>
          <a:xfrm>
            <a:off x="6646239" y="5104018"/>
            <a:ext cx="31576" cy="31576"/>
          </a:xfrm>
          <a:prstGeom prst="ellipse">
            <a:avLst/>
          </a:prstGeom>
          <a:solidFill>
            <a:srgbClr val="FFFFFF">
              <a:alpha val="24180"/>
            </a:srgbClr>
          </a:solidFill>
        </p:spPr>
      </p:sp>
      <p:sp>
        <p:nvSpPr>
          <p:cNvPr id="19" name="Shape 17"/>
          <p:cNvSpPr/>
          <p:nvPr/>
        </p:nvSpPr>
        <p:spPr>
          <a:xfrm>
            <a:off x="10986568" y="4872008"/>
            <a:ext cx="42511" cy="42511"/>
          </a:xfrm>
          <a:prstGeom prst="ellipse">
            <a:avLst/>
          </a:prstGeom>
          <a:solidFill>
            <a:srgbClr val="FFFFFF">
              <a:alpha val="24152"/>
            </a:srgbClr>
          </a:solidFill>
        </p:spPr>
      </p:sp>
      <p:sp>
        <p:nvSpPr>
          <p:cNvPr id="20" name="Shape 18"/>
          <p:cNvSpPr/>
          <p:nvPr/>
        </p:nvSpPr>
        <p:spPr>
          <a:xfrm>
            <a:off x="7150768" y="5035109"/>
            <a:ext cx="48968" cy="48968"/>
          </a:xfrm>
          <a:prstGeom prst="ellipse">
            <a:avLst/>
          </a:prstGeom>
          <a:solidFill>
            <a:srgbClr val="FFFFFF">
              <a:alpha val="33485"/>
            </a:srgbClr>
          </a:solidFill>
        </p:spPr>
      </p:sp>
      <p:sp>
        <p:nvSpPr>
          <p:cNvPr id="21" name="Shape 19"/>
          <p:cNvSpPr/>
          <p:nvPr/>
        </p:nvSpPr>
        <p:spPr>
          <a:xfrm>
            <a:off x="2211442" y="4746654"/>
            <a:ext cx="42255" cy="42255"/>
          </a:xfrm>
          <a:prstGeom prst="ellipse">
            <a:avLst/>
          </a:prstGeom>
          <a:solidFill>
            <a:srgbClr val="FFFFFF">
              <a:alpha val="32119"/>
            </a:srgbClr>
          </a:solidFill>
        </p:spPr>
      </p:sp>
      <p:sp>
        <p:nvSpPr>
          <p:cNvPr id="22" name="Shape 20"/>
          <p:cNvSpPr/>
          <p:nvPr/>
        </p:nvSpPr>
        <p:spPr>
          <a:xfrm>
            <a:off x="5498404" y="5953978"/>
            <a:ext cx="23162" cy="23162"/>
          </a:xfrm>
          <a:prstGeom prst="ellipse">
            <a:avLst/>
          </a:prstGeom>
          <a:solidFill>
            <a:srgbClr val="FFFFFF">
              <a:alpha val="28695"/>
            </a:srgbClr>
          </a:solidFill>
        </p:spPr>
      </p:sp>
      <p:sp>
        <p:nvSpPr>
          <p:cNvPr id="23" name="Shape 21"/>
          <p:cNvSpPr/>
          <p:nvPr/>
        </p:nvSpPr>
        <p:spPr>
          <a:xfrm>
            <a:off x="2866452" y="3492412"/>
            <a:ext cx="41077" cy="41077"/>
          </a:xfrm>
          <a:prstGeom prst="ellipse">
            <a:avLst/>
          </a:prstGeom>
          <a:solidFill>
            <a:srgbClr val="FFFFFF">
              <a:alpha val="38337"/>
            </a:srgbClr>
          </a:solidFill>
        </p:spPr>
      </p:sp>
      <p:sp>
        <p:nvSpPr>
          <p:cNvPr id="24" name="Shape 22"/>
          <p:cNvSpPr/>
          <p:nvPr/>
        </p:nvSpPr>
        <p:spPr>
          <a:xfrm>
            <a:off x="33858" y="325291"/>
            <a:ext cx="30413" cy="30413"/>
          </a:xfrm>
          <a:prstGeom prst="ellipse">
            <a:avLst/>
          </a:prstGeom>
          <a:solidFill>
            <a:srgbClr val="FFFFFF">
              <a:alpha val="43761"/>
            </a:srgbClr>
          </a:solidFill>
        </p:spPr>
      </p:sp>
      <p:sp>
        <p:nvSpPr>
          <p:cNvPr id="25" name="Shape 23"/>
          <p:cNvSpPr/>
          <p:nvPr/>
        </p:nvSpPr>
        <p:spPr>
          <a:xfrm>
            <a:off x="913126" y="6781947"/>
            <a:ext cx="20408" cy="20408"/>
          </a:xfrm>
          <a:prstGeom prst="ellipse">
            <a:avLst/>
          </a:prstGeom>
          <a:solidFill>
            <a:srgbClr val="FFFFFF">
              <a:alpha val="39720"/>
            </a:srgbClr>
          </a:solidFill>
        </p:spPr>
      </p:sp>
      <p:sp>
        <p:nvSpPr>
          <p:cNvPr id="26" name="Shape 24"/>
          <p:cNvSpPr/>
          <p:nvPr/>
        </p:nvSpPr>
        <p:spPr>
          <a:xfrm>
            <a:off x="6256661" y="3219715"/>
            <a:ext cx="46225" cy="46225"/>
          </a:xfrm>
          <a:prstGeom prst="ellipse">
            <a:avLst/>
          </a:prstGeom>
          <a:solidFill>
            <a:srgbClr val="FFFFFF">
              <a:alpha val="35782"/>
            </a:srgbClr>
          </a:solidFill>
        </p:spPr>
      </p:sp>
      <p:sp>
        <p:nvSpPr>
          <p:cNvPr id="27" name="Shape 25"/>
          <p:cNvSpPr/>
          <p:nvPr/>
        </p:nvSpPr>
        <p:spPr>
          <a:xfrm>
            <a:off x="8239456" y="3269927"/>
            <a:ext cx="49390" cy="49390"/>
          </a:xfrm>
          <a:prstGeom prst="ellipse">
            <a:avLst/>
          </a:prstGeom>
          <a:solidFill>
            <a:srgbClr val="FFFFFF">
              <a:alpha val="42441"/>
            </a:srgbClr>
          </a:solidFill>
        </p:spPr>
      </p:sp>
      <p:sp>
        <p:nvSpPr>
          <p:cNvPr id="28" name="Shape 26"/>
          <p:cNvSpPr/>
          <p:nvPr/>
        </p:nvSpPr>
        <p:spPr>
          <a:xfrm>
            <a:off x="5356702" y="5069916"/>
            <a:ext cx="23580" cy="23580"/>
          </a:xfrm>
          <a:prstGeom prst="ellipse">
            <a:avLst/>
          </a:prstGeom>
          <a:solidFill>
            <a:srgbClr val="FFFFFF">
              <a:alpha val="40560"/>
            </a:srgbClr>
          </a:solidFill>
        </p:spPr>
      </p:sp>
      <p:sp>
        <p:nvSpPr>
          <p:cNvPr id="29" name="Shape 27"/>
          <p:cNvSpPr/>
          <p:nvPr/>
        </p:nvSpPr>
        <p:spPr>
          <a:xfrm>
            <a:off x="1069459" y="1931017"/>
            <a:ext cx="21740" cy="21740"/>
          </a:xfrm>
          <a:prstGeom prst="ellipse">
            <a:avLst/>
          </a:prstGeom>
          <a:solidFill>
            <a:srgbClr val="FFFFFF">
              <a:alpha val="34153"/>
            </a:srgbClr>
          </a:solidFill>
        </p:spPr>
      </p:sp>
      <p:sp>
        <p:nvSpPr>
          <p:cNvPr id="30" name="Shape 28"/>
          <p:cNvSpPr/>
          <p:nvPr/>
        </p:nvSpPr>
        <p:spPr>
          <a:xfrm>
            <a:off x="10576298" y="4436563"/>
            <a:ext cx="24510" cy="24510"/>
          </a:xfrm>
          <a:prstGeom prst="ellipse">
            <a:avLst/>
          </a:prstGeom>
          <a:solidFill>
            <a:srgbClr val="FFFFFF">
              <a:alpha val="36490"/>
            </a:srgbClr>
          </a:solidFill>
        </p:spPr>
      </p:sp>
      <p:sp>
        <p:nvSpPr>
          <p:cNvPr id="31" name="Shape 29"/>
          <p:cNvSpPr/>
          <p:nvPr/>
        </p:nvSpPr>
        <p:spPr>
          <a:xfrm>
            <a:off x="2577194" y="5389886"/>
            <a:ext cx="22011" cy="22011"/>
          </a:xfrm>
          <a:prstGeom prst="ellipse">
            <a:avLst/>
          </a:prstGeom>
          <a:solidFill>
            <a:srgbClr val="FFFFFF">
              <a:alpha val="39548"/>
            </a:srgbClr>
          </a:solidFill>
        </p:spPr>
      </p:sp>
      <p:sp>
        <p:nvSpPr>
          <p:cNvPr id="32" name="Shape 30"/>
          <p:cNvSpPr/>
          <p:nvPr/>
        </p:nvSpPr>
        <p:spPr>
          <a:xfrm>
            <a:off x="7619767" y="4198320"/>
            <a:ext cx="20961" cy="20961"/>
          </a:xfrm>
          <a:prstGeom prst="ellipse">
            <a:avLst/>
          </a:prstGeom>
          <a:solidFill>
            <a:srgbClr val="FFFFFF">
              <a:alpha val="41783"/>
            </a:srgbClr>
          </a:solidFill>
        </p:spPr>
      </p:sp>
      <p:sp>
        <p:nvSpPr>
          <p:cNvPr id="33" name="Shape 31"/>
          <p:cNvSpPr/>
          <p:nvPr/>
        </p:nvSpPr>
        <p:spPr>
          <a:xfrm>
            <a:off x="2981403" y="1539199"/>
            <a:ext cx="41116" cy="41116"/>
          </a:xfrm>
          <a:prstGeom prst="ellipse">
            <a:avLst/>
          </a:prstGeom>
          <a:solidFill>
            <a:srgbClr val="FFFFFF">
              <a:alpha val="34244"/>
            </a:srgbClr>
          </a:solidFill>
        </p:spPr>
      </p:sp>
      <p:sp>
        <p:nvSpPr>
          <p:cNvPr id="34" name="Shape 32"/>
          <p:cNvSpPr/>
          <p:nvPr/>
        </p:nvSpPr>
        <p:spPr>
          <a:xfrm>
            <a:off x="700572" y="5455855"/>
            <a:ext cx="37037" cy="37037"/>
          </a:xfrm>
          <a:prstGeom prst="ellipse">
            <a:avLst/>
          </a:prstGeom>
          <a:solidFill>
            <a:srgbClr val="FFFFFF">
              <a:alpha val="20017"/>
            </a:srgbClr>
          </a:solidFill>
        </p:spPr>
      </p:sp>
      <p:sp>
        <p:nvSpPr>
          <p:cNvPr id="35" name="Shape 33"/>
          <p:cNvSpPr/>
          <p:nvPr/>
        </p:nvSpPr>
        <p:spPr>
          <a:xfrm>
            <a:off x="9655648" y="877623"/>
            <a:ext cx="33221" cy="33221"/>
          </a:xfrm>
          <a:prstGeom prst="ellipse">
            <a:avLst/>
          </a:prstGeom>
          <a:solidFill>
            <a:srgbClr val="FFFFFF">
              <a:alpha val="42005"/>
            </a:srgbClr>
          </a:solidFill>
        </p:spPr>
      </p:sp>
      <p:sp>
        <p:nvSpPr>
          <p:cNvPr id="36" name="Shape 34"/>
          <p:cNvSpPr/>
          <p:nvPr/>
        </p:nvSpPr>
        <p:spPr>
          <a:xfrm>
            <a:off x="5769688" y="6007835"/>
            <a:ext cx="24533" cy="24533"/>
          </a:xfrm>
          <a:prstGeom prst="ellipse">
            <a:avLst/>
          </a:prstGeom>
          <a:solidFill>
            <a:srgbClr val="FFFFFF">
              <a:alpha val="44034"/>
            </a:srgbClr>
          </a:solidFill>
        </p:spPr>
      </p:sp>
      <p:sp>
        <p:nvSpPr>
          <p:cNvPr id="37" name="Shape 35"/>
          <p:cNvSpPr/>
          <p:nvPr/>
        </p:nvSpPr>
        <p:spPr>
          <a:xfrm>
            <a:off x="5271516" y="822960"/>
            <a:ext cx="1645920" cy="1645920"/>
          </a:xfrm>
          <a:prstGeom prst="ellipse">
            <a:avLst/>
          </a:prstGeom>
          <a:solidFill>
            <a:srgbClr val="06D6A0"/>
          </a:solidFill>
        </p:spPr>
      </p:sp>
      <p:sp>
        <p:nvSpPr>
          <p:cNvPr id="38" name="Text 36"/>
          <p:cNvSpPr/>
          <p:nvPr/>
        </p:nvSpPr>
        <p:spPr>
          <a:xfrm>
            <a:off x="5271516" y="822960"/>
            <a:ext cx="1645920" cy="164592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6000" b="1" dirty="0">
                <a:solidFill>
                  <a:srgbClr val="0B1033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✓</a:t>
            </a:r>
            <a:endParaRPr lang="en-US" sz="6000" dirty="0"/>
          </a:p>
        </p:txBody>
      </p:sp>
      <p:sp>
        <p:nvSpPr>
          <p:cNvPr id="39" name="Text 37"/>
          <p:cNvSpPr/>
          <p:nvPr/>
        </p:nvSpPr>
        <p:spPr>
          <a:xfrm>
            <a:off x="1371600" y="2743200"/>
            <a:ext cx="9445752" cy="82296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000" b="1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That's True! 🎉</a:t>
            </a:r>
            <a:endParaRPr lang="en-US" sz="3000" dirty="0"/>
          </a:p>
        </p:txBody>
      </p:sp>
      <p:sp>
        <p:nvSpPr>
          <p:cNvPr id="40" name="Text 38"/>
          <p:cNvSpPr/>
          <p:nvPr/>
        </p:nvSpPr>
        <p:spPr>
          <a:xfrm>
            <a:off x="1645920" y="3566160"/>
            <a:ext cx="8897112" cy="914400"/>
          </a:xfrm>
          <a:prstGeom prst="rect">
            <a:avLst/>
          </a:prstGeom>
          <a:noFill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2400" b="1" dirty="0">
                <a:solidFill>
                  <a:srgbClr val="C9CCE8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Jupiter is the largest planet !</a:t>
            </a:r>
            <a:endParaRPr lang="en-US" sz="2400" b="1" dirty="0">
              <a:solidFill>
                <a:srgbClr val="C9CCE8"/>
              </a:solidFill>
              <a:latin typeface="Calibri" panose="020F0502020204030204" pitchFamily="34" charset="0"/>
              <a:ea typeface="Calibri" panose="020F0502020204030204" pitchFamily="34" charset="-122"/>
              <a:cs typeface="Calibri" panose="020F0502020204030204" pitchFamily="34" charset="-120"/>
            </a:endParaRPr>
          </a:p>
        </p:txBody>
      </p:sp>
      <p:sp>
        <p:nvSpPr>
          <p:cNvPr id="41" name="Shape 39">
            <a:hlinkClick r:id="rId1" action="ppaction://hlinksldjump"/>
          </p:cNvPr>
          <p:cNvSpPr/>
          <p:nvPr/>
        </p:nvSpPr>
        <p:spPr>
          <a:xfrm>
            <a:off x="4631436" y="4937760"/>
            <a:ext cx="2926080" cy="640080"/>
          </a:xfrm>
          <a:prstGeom prst="roundRect">
            <a:avLst>
              <a:gd name="adj" fmla="val 50000"/>
            </a:avLst>
          </a:prstGeom>
          <a:solidFill>
            <a:srgbClr val="FFC857"/>
          </a:solidFill>
          <a:effectLst>
            <a:outerShdw blurRad="101600" dist="38100" dir="5400000" algn="bl" rotWithShape="0">
              <a:srgbClr val="000000">
                <a:alpha val="35000"/>
              </a:srgbClr>
            </a:outerShdw>
          </a:effectLst>
        </p:spPr>
      </p:sp>
      <p:sp>
        <p:nvSpPr>
          <p:cNvPr id="42" name="Text 40">
            <a:hlinkClick r:id="rId1" action="ppaction://hlinksldjump"/>
          </p:cNvPr>
          <p:cNvSpPr/>
          <p:nvPr/>
        </p:nvSpPr>
        <p:spPr>
          <a:xfrm>
            <a:off x="4631436" y="4937760"/>
            <a:ext cx="2926080" cy="64008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u="sng" dirty="0">
                <a:solidFill>
                  <a:srgbClr val="0B1033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  <a:hlinkClick r:id="rId1" action="ppaction://hlinksldjump"/>
              </a:rPr>
              <a:t>Continue →</a:t>
            </a:r>
            <a:endParaRPr lang="en-US" sz="1600" dirty="0"/>
          </a:p>
        </p:txBody>
      </p:sp>
      <p:sp>
        <p:nvSpPr>
          <p:cNvPr id="43" name="Text 41"/>
          <p:cNvSpPr/>
          <p:nvPr/>
        </p:nvSpPr>
        <p:spPr>
          <a:xfrm>
            <a:off x="11548872" y="6400800"/>
            <a:ext cx="365760" cy="27432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C9CCE8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10</a:t>
            </a:r>
            <a:endParaRPr lang="en-US" sz="10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10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7124434" y="4385292"/>
            <a:ext cx="39416" cy="39416"/>
          </a:xfrm>
          <a:prstGeom prst="ellipse">
            <a:avLst/>
          </a:prstGeom>
          <a:solidFill>
            <a:srgbClr val="FFFFFF">
              <a:alpha val="32150"/>
            </a:srgbClr>
          </a:solidFill>
        </p:spPr>
      </p:sp>
      <p:sp>
        <p:nvSpPr>
          <p:cNvPr id="3" name="Shape 1"/>
          <p:cNvSpPr/>
          <p:nvPr/>
        </p:nvSpPr>
        <p:spPr>
          <a:xfrm>
            <a:off x="9859633" y="5366838"/>
            <a:ext cx="45742" cy="45742"/>
          </a:xfrm>
          <a:prstGeom prst="ellipse">
            <a:avLst/>
          </a:prstGeom>
          <a:solidFill>
            <a:srgbClr val="FFFFFF">
              <a:alpha val="23377"/>
            </a:srgbClr>
          </a:solidFill>
        </p:spPr>
      </p:sp>
      <p:sp>
        <p:nvSpPr>
          <p:cNvPr id="4" name="Shape 2"/>
          <p:cNvSpPr/>
          <p:nvPr/>
        </p:nvSpPr>
        <p:spPr>
          <a:xfrm>
            <a:off x="11340825" y="224161"/>
            <a:ext cx="25463" cy="25463"/>
          </a:xfrm>
          <a:prstGeom prst="ellipse">
            <a:avLst/>
          </a:prstGeom>
          <a:solidFill>
            <a:srgbClr val="FFFFFF">
              <a:alpha val="31990"/>
            </a:srgbClr>
          </a:solidFill>
        </p:spPr>
      </p:sp>
      <p:sp>
        <p:nvSpPr>
          <p:cNvPr id="5" name="Shape 3"/>
          <p:cNvSpPr/>
          <p:nvPr/>
        </p:nvSpPr>
        <p:spPr>
          <a:xfrm>
            <a:off x="5548774" y="2080595"/>
            <a:ext cx="49306" cy="49306"/>
          </a:xfrm>
          <a:prstGeom prst="ellipse">
            <a:avLst/>
          </a:prstGeom>
          <a:solidFill>
            <a:srgbClr val="FFFFFF">
              <a:alpha val="31447"/>
            </a:srgbClr>
          </a:solidFill>
        </p:spPr>
      </p:sp>
      <p:sp>
        <p:nvSpPr>
          <p:cNvPr id="6" name="Shape 4"/>
          <p:cNvSpPr/>
          <p:nvPr/>
        </p:nvSpPr>
        <p:spPr>
          <a:xfrm>
            <a:off x="6327721" y="4755474"/>
            <a:ext cx="41012" cy="41012"/>
          </a:xfrm>
          <a:prstGeom prst="ellipse">
            <a:avLst/>
          </a:prstGeom>
          <a:solidFill>
            <a:srgbClr val="FFFFFF">
              <a:alpha val="37797"/>
            </a:srgbClr>
          </a:solidFill>
        </p:spPr>
      </p:sp>
      <p:sp>
        <p:nvSpPr>
          <p:cNvPr id="7" name="Shape 5"/>
          <p:cNvSpPr/>
          <p:nvPr/>
        </p:nvSpPr>
        <p:spPr>
          <a:xfrm>
            <a:off x="1338235" y="2576130"/>
            <a:ext cx="19153" cy="19153"/>
          </a:xfrm>
          <a:prstGeom prst="ellipse">
            <a:avLst/>
          </a:prstGeom>
          <a:solidFill>
            <a:srgbClr val="FFFFFF">
              <a:alpha val="29126"/>
            </a:srgbClr>
          </a:solidFill>
        </p:spPr>
      </p:sp>
      <p:sp>
        <p:nvSpPr>
          <p:cNvPr id="8" name="Shape 6"/>
          <p:cNvSpPr/>
          <p:nvPr/>
        </p:nvSpPr>
        <p:spPr>
          <a:xfrm>
            <a:off x="11647639" y="1045898"/>
            <a:ext cx="40230" cy="40230"/>
          </a:xfrm>
          <a:prstGeom prst="ellipse">
            <a:avLst/>
          </a:prstGeom>
          <a:solidFill>
            <a:srgbClr val="FFFFFF">
              <a:alpha val="23336"/>
            </a:srgbClr>
          </a:solidFill>
        </p:spPr>
      </p:sp>
      <p:sp>
        <p:nvSpPr>
          <p:cNvPr id="9" name="Shape 7"/>
          <p:cNvSpPr/>
          <p:nvPr/>
        </p:nvSpPr>
        <p:spPr>
          <a:xfrm>
            <a:off x="990039" y="4652110"/>
            <a:ext cx="35097" cy="35097"/>
          </a:xfrm>
          <a:prstGeom prst="ellipse">
            <a:avLst/>
          </a:prstGeom>
          <a:solidFill>
            <a:srgbClr val="FFFFFF">
              <a:alpha val="39254"/>
            </a:srgbClr>
          </a:solidFill>
        </p:spPr>
      </p:sp>
      <p:sp>
        <p:nvSpPr>
          <p:cNvPr id="10" name="Shape 8"/>
          <p:cNvSpPr/>
          <p:nvPr/>
        </p:nvSpPr>
        <p:spPr>
          <a:xfrm>
            <a:off x="364498" y="2388100"/>
            <a:ext cx="18770" cy="18770"/>
          </a:xfrm>
          <a:prstGeom prst="ellipse">
            <a:avLst/>
          </a:prstGeom>
          <a:solidFill>
            <a:srgbClr val="FFFFFF">
              <a:alpha val="41077"/>
            </a:srgbClr>
          </a:solidFill>
        </p:spPr>
      </p:sp>
      <p:sp>
        <p:nvSpPr>
          <p:cNvPr id="11" name="Shape 9"/>
          <p:cNvSpPr/>
          <p:nvPr/>
        </p:nvSpPr>
        <p:spPr>
          <a:xfrm>
            <a:off x="9169093" y="5853201"/>
            <a:ext cx="33524" cy="33524"/>
          </a:xfrm>
          <a:prstGeom prst="ellipse">
            <a:avLst/>
          </a:prstGeom>
          <a:solidFill>
            <a:srgbClr val="FFFFFF">
              <a:alpha val="41151"/>
            </a:srgbClr>
          </a:solidFill>
        </p:spPr>
      </p:sp>
      <p:sp>
        <p:nvSpPr>
          <p:cNvPr id="12" name="Shape 10"/>
          <p:cNvSpPr/>
          <p:nvPr/>
        </p:nvSpPr>
        <p:spPr>
          <a:xfrm>
            <a:off x="1972554" y="2770746"/>
            <a:ext cx="49332" cy="49332"/>
          </a:xfrm>
          <a:prstGeom prst="ellipse">
            <a:avLst/>
          </a:prstGeom>
          <a:solidFill>
            <a:srgbClr val="FFFFFF">
              <a:alpha val="36081"/>
            </a:srgbClr>
          </a:solidFill>
        </p:spPr>
      </p:sp>
      <p:sp>
        <p:nvSpPr>
          <p:cNvPr id="13" name="Shape 11"/>
          <p:cNvSpPr/>
          <p:nvPr/>
        </p:nvSpPr>
        <p:spPr>
          <a:xfrm>
            <a:off x="4356631" y="4232069"/>
            <a:ext cx="45649" cy="45649"/>
          </a:xfrm>
          <a:prstGeom prst="ellipse">
            <a:avLst/>
          </a:prstGeom>
          <a:solidFill>
            <a:srgbClr val="FFFFFF">
              <a:alpha val="26176"/>
            </a:srgbClr>
          </a:solidFill>
        </p:spPr>
      </p:sp>
      <p:sp>
        <p:nvSpPr>
          <p:cNvPr id="14" name="Shape 12"/>
          <p:cNvSpPr/>
          <p:nvPr/>
        </p:nvSpPr>
        <p:spPr>
          <a:xfrm>
            <a:off x="6239105" y="500503"/>
            <a:ext cx="18521" cy="18521"/>
          </a:xfrm>
          <a:prstGeom prst="ellipse">
            <a:avLst/>
          </a:prstGeom>
          <a:solidFill>
            <a:srgbClr val="FFFFFF">
              <a:alpha val="43225"/>
            </a:srgbClr>
          </a:solidFill>
        </p:spPr>
      </p:sp>
      <p:sp>
        <p:nvSpPr>
          <p:cNvPr id="15" name="Shape 13"/>
          <p:cNvSpPr/>
          <p:nvPr/>
        </p:nvSpPr>
        <p:spPr>
          <a:xfrm>
            <a:off x="5212282" y="3683382"/>
            <a:ext cx="41047" cy="41047"/>
          </a:xfrm>
          <a:prstGeom prst="ellipse">
            <a:avLst/>
          </a:prstGeom>
          <a:solidFill>
            <a:srgbClr val="FFFFFF">
              <a:alpha val="36612"/>
            </a:srgbClr>
          </a:solidFill>
        </p:spPr>
      </p:sp>
      <p:sp>
        <p:nvSpPr>
          <p:cNvPr id="16" name="Shape 14"/>
          <p:cNvSpPr/>
          <p:nvPr/>
        </p:nvSpPr>
        <p:spPr>
          <a:xfrm>
            <a:off x="9251649" y="5822039"/>
            <a:ext cx="25114" cy="25114"/>
          </a:xfrm>
          <a:prstGeom prst="ellipse">
            <a:avLst/>
          </a:prstGeom>
          <a:solidFill>
            <a:srgbClr val="FFFFFF">
              <a:alpha val="42756"/>
            </a:srgbClr>
          </a:solidFill>
        </p:spPr>
      </p:sp>
      <p:sp>
        <p:nvSpPr>
          <p:cNvPr id="17" name="Shape 15"/>
          <p:cNvSpPr/>
          <p:nvPr/>
        </p:nvSpPr>
        <p:spPr>
          <a:xfrm>
            <a:off x="10983642" y="3275806"/>
            <a:ext cx="48561" cy="48561"/>
          </a:xfrm>
          <a:prstGeom prst="ellipse">
            <a:avLst/>
          </a:prstGeom>
          <a:solidFill>
            <a:srgbClr val="FFFFFF">
              <a:alpha val="37892"/>
            </a:srgbClr>
          </a:solidFill>
        </p:spPr>
      </p:sp>
      <p:sp>
        <p:nvSpPr>
          <p:cNvPr id="18" name="Shape 16"/>
          <p:cNvSpPr/>
          <p:nvPr/>
        </p:nvSpPr>
        <p:spPr>
          <a:xfrm>
            <a:off x="6646239" y="5104018"/>
            <a:ext cx="31576" cy="31576"/>
          </a:xfrm>
          <a:prstGeom prst="ellipse">
            <a:avLst/>
          </a:prstGeom>
          <a:solidFill>
            <a:srgbClr val="FFFFFF">
              <a:alpha val="24180"/>
            </a:srgbClr>
          </a:solidFill>
        </p:spPr>
      </p:sp>
      <p:sp>
        <p:nvSpPr>
          <p:cNvPr id="19" name="Shape 17"/>
          <p:cNvSpPr/>
          <p:nvPr/>
        </p:nvSpPr>
        <p:spPr>
          <a:xfrm>
            <a:off x="10986568" y="4872008"/>
            <a:ext cx="42511" cy="42511"/>
          </a:xfrm>
          <a:prstGeom prst="ellipse">
            <a:avLst/>
          </a:prstGeom>
          <a:solidFill>
            <a:srgbClr val="FFFFFF">
              <a:alpha val="24152"/>
            </a:srgbClr>
          </a:solidFill>
        </p:spPr>
      </p:sp>
      <p:sp>
        <p:nvSpPr>
          <p:cNvPr id="20" name="Shape 18"/>
          <p:cNvSpPr/>
          <p:nvPr/>
        </p:nvSpPr>
        <p:spPr>
          <a:xfrm>
            <a:off x="7150768" y="5035109"/>
            <a:ext cx="48968" cy="48968"/>
          </a:xfrm>
          <a:prstGeom prst="ellipse">
            <a:avLst/>
          </a:prstGeom>
          <a:solidFill>
            <a:srgbClr val="FFFFFF">
              <a:alpha val="33485"/>
            </a:srgbClr>
          </a:solidFill>
        </p:spPr>
      </p:sp>
      <p:sp>
        <p:nvSpPr>
          <p:cNvPr id="21" name="Shape 19"/>
          <p:cNvSpPr/>
          <p:nvPr/>
        </p:nvSpPr>
        <p:spPr>
          <a:xfrm>
            <a:off x="2211442" y="4746654"/>
            <a:ext cx="42255" cy="42255"/>
          </a:xfrm>
          <a:prstGeom prst="ellipse">
            <a:avLst/>
          </a:prstGeom>
          <a:solidFill>
            <a:srgbClr val="FFFFFF">
              <a:alpha val="32119"/>
            </a:srgbClr>
          </a:solidFill>
        </p:spPr>
      </p:sp>
      <p:sp>
        <p:nvSpPr>
          <p:cNvPr id="22" name="Shape 20"/>
          <p:cNvSpPr/>
          <p:nvPr/>
        </p:nvSpPr>
        <p:spPr>
          <a:xfrm>
            <a:off x="5498404" y="5953978"/>
            <a:ext cx="23162" cy="23162"/>
          </a:xfrm>
          <a:prstGeom prst="ellipse">
            <a:avLst/>
          </a:prstGeom>
          <a:solidFill>
            <a:srgbClr val="FFFFFF">
              <a:alpha val="28695"/>
            </a:srgbClr>
          </a:solidFill>
        </p:spPr>
      </p:sp>
      <p:sp>
        <p:nvSpPr>
          <p:cNvPr id="23" name="Shape 21"/>
          <p:cNvSpPr/>
          <p:nvPr/>
        </p:nvSpPr>
        <p:spPr>
          <a:xfrm>
            <a:off x="2866452" y="3492412"/>
            <a:ext cx="41077" cy="41077"/>
          </a:xfrm>
          <a:prstGeom prst="ellipse">
            <a:avLst/>
          </a:prstGeom>
          <a:solidFill>
            <a:srgbClr val="FFFFFF">
              <a:alpha val="38337"/>
            </a:srgbClr>
          </a:solidFill>
        </p:spPr>
      </p:sp>
      <p:sp>
        <p:nvSpPr>
          <p:cNvPr id="24" name="Shape 22"/>
          <p:cNvSpPr/>
          <p:nvPr/>
        </p:nvSpPr>
        <p:spPr>
          <a:xfrm>
            <a:off x="33858" y="325291"/>
            <a:ext cx="30413" cy="30413"/>
          </a:xfrm>
          <a:prstGeom prst="ellipse">
            <a:avLst/>
          </a:prstGeom>
          <a:solidFill>
            <a:srgbClr val="FFFFFF">
              <a:alpha val="43761"/>
            </a:srgbClr>
          </a:solidFill>
        </p:spPr>
      </p:sp>
      <p:sp>
        <p:nvSpPr>
          <p:cNvPr id="25" name="Shape 23"/>
          <p:cNvSpPr/>
          <p:nvPr/>
        </p:nvSpPr>
        <p:spPr>
          <a:xfrm>
            <a:off x="913126" y="6781947"/>
            <a:ext cx="20408" cy="20408"/>
          </a:xfrm>
          <a:prstGeom prst="ellipse">
            <a:avLst/>
          </a:prstGeom>
          <a:solidFill>
            <a:srgbClr val="FFFFFF">
              <a:alpha val="39720"/>
            </a:srgbClr>
          </a:solidFill>
        </p:spPr>
      </p:sp>
      <p:sp>
        <p:nvSpPr>
          <p:cNvPr id="26" name="Shape 24"/>
          <p:cNvSpPr/>
          <p:nvPr/>
        </p:nvSpPr>
        <p:spPr>
          <a:xfrm>
            <a:off x="6256661" y="3219715"/>
            <a:ext cx="46225" cy="46225"/>
          </a:xfrm>
          <a:prstGeom prst="ellipse">
            <a:avLst/>
          </a:prstGeom>
          <a:solidFill>
            <a:srgbClr val="FFFFFF">
              <a:alpha val="35782"/>
            </a:srgbClr>
          </a:solidFill>
        </p:spPr>
      </p:sp>
      <p:sp>
        <p:nvSpPr>
          <p:cNvPr id="27" name="Shape 25"/>
          <p:cNvSpPr/>
          <p:nvPr/>
        </p:nvSpPr>
        <p:spPr>
          <a:xfrm>
            <a:off x="8239456" y="3269927"/>
            <a:ext cx="49390" cy="49390"/>
          </a:xfrm>
          <a:prstGeom prst="ellipse">
            <a:avLst/>
          </a:prstGeom>
          <a:solidFill>
            <a:srgbClr val="FFFFFF">
              <a:alpha val="42441"/>
            </a:srgbClr>
          </a:solidFill>
        </p:spPr>
      </p:sp>
      <p:sp>
        <p:nvSpPr>
          <p:cNvPr id="28" name="Shape 26"/>
          <p:cNvSpPr/>
          <p:nvPr/>
        </p:nvSpPr>
        <p:spPr>
          <a:xfrm>
            <a:off x="5356702" y="5069916"/>
            <a:ext cx="23580" cy="23580"/>
          </a:xfrm>
          <a:prstGeom prst="ellipse">
            <a:avLst/>
          </a:prstGeom>
          <a:solidFill>
            <a:srgbClr val="FFFFFF">
              <a:alpha val="40560"/>
            </a:srgbClr>
          </a:solidFill>
        </p:spPr>
      </p:sp>
      <p:sp>
        <p:nvSpPr>
          <p:cNvPr id="29" name="Shape 27"/>
          <p:cNvSpPr/>
          <p:nvPr/>
        </p:nvSpPr>
        <p:spPr>
          <a:xfrm>
            <a:off x="1069459" y="1931017"/>
            <a:ext cx="21740" cy="21740"/>
          </a:xfrm>
          <a:prstGeom prst="ellipse">
            <a:avLst/>
          </a:prstGeom>
          <a:solidFill>
            <a:srgbClr val="FFFFFF">
              <a:alpha val="34153"/>
            </a:srgbClr>
          </a:solidFill>
        </p:spPr>
      </p:sp>
      <p:sp>
        <p:nvSpPr>
          <p:cNvPr id="30" name="Shape 28"/>
          <p:cNvSpPr/>
          <p:nvPr/>
        </p:nvSpPr>
        <p:spPr>
          <a:xfrm>
            <a:off x="10576298" y="4436563"/>
            <a:ext cx="24510" cy="24510"/>
          </a:xfrm>
          <a:prstGeom prst="ellipse">
            <a:avLst/>
          </a:prstGeom>
          <a:solidFill>
            <a:srgbClr val="FFFFFF">
              <a:alpha val="36490"/>
            </a:srgbClr>
          </a:solidFill>
        </p:spPr>
      </p:sp>
      <p:sp>
        <p:nvSpPr>
          <p:cNvPr id="31" name="Shape 29"/>
          <p:cNvSpPr/>
          <p:nvPr/>
        </p:nvSpPr>
        <p:spPr>
          <a:xfrm>
            <a:off x="2577194" y="5389886"/>
            <a:ext cx="22011" cy="22011"/>
          </a:xfrm>
          <a:prstGeom prst="ellipse">
            <a:avLst/>
          </a:prstGeom>
          <a:solidFill>
            <a:srgbClr val="FFFFFF">
              <a:alpha val="39548"/>
            </a:srgbClr>
          </a:solidFill>
        </p:spPr>
      </p:sp>
      <p:sp>
        <p:nvSpPr>
          <p:cNvPr id="32" name="Shape 30"/>
          <p:cNvSpPr/>
          <p:nvPr/>
        </p:nvSpPr>
        <p:spPr>
          <a:xfrm>
            <a:off x="7619767" y="4198320"/>
            <a:ext cx="20961" cy="20961"/>
          </a:xfrm>
          <a:prstGeom prst="ellipse">
            <a:avLst/>
          </a:prstGeom>
          <a:solidFill>
            <a:srgbClr val="FFFFFF">
              <a:alpha val="41783"/>
            </a:srgbClr>
          </a:solidFill>
        </p:spPr>
      </p:sp>
      <p:sp>
        <p:nvSpPr>
          <p:cNvPr id="33" name="Shape 31"/>
          <p:cNvSpPr/>
          <p:nvPr/>
        </p:nvSpPr>
        <p:spPr>
          <a:xfrm>
            <a:off x="2981403" y="1539199"/>
            <a:ext cx="41116" cy="41116"/>
          </a:xfrm>
          <a:prstGeom prst="ellipse">
            <a:avLst/>
          </a:prstGeom>
          <a:solidFill>
            <a:srgbClr val="FFFFFF">
              <a:alpha val="34244"/>
            </a:srgbClr>
          </a:solidFill>
        </p:spPr>
      </p:sp>
      <p:sp>
        <p:nvSpPr>
          <p:cNvPr id="34" name="Shape 32"/>
          <p:cNvSpPr/>
          <p:nvPr/>
        </p:nvSpPr>
        <p:spPr>
          <a:xfrm>
            <a:off x="700572" y="5455855"/>
            <a:ext cx="37037" cy="37037"/>
          </a:xfrm>
          <a:prstGeom prst="ellipse">
            <a:avLst/>
          </a:prstGeom>
          <a:solidFill>
            <a:srgbClr val="FFFFFF">
              <a:alpha val="20017"/>
            </a:srgbClr>
          </a:solidFill>
        </p:spPr>
      </p:sp>
      <p:sp>
        <p:nvSpPr>
          <p:cNvPr id="35" name="Shape 33"/>
          <p:cNvSpPr/>
          <p:nvPr/>
        </p:nvSpPr>
        <p:spPr>
          <a:xfrm>
            <a:off x="9655648" y="877623"/>
            <a:ext cx="33221" cy="33221"/>
          </a:xfrm>
          <a:prstGeom prst="ellipse">
            <a:avLst/>
          </a:prstGeom>
          <a:solidFill>
            <a:srgbClr val="FFFFFF">
              <a:alpha val="42005"/>
            </a:srgbClr>
          </a:solidFill>
        </p:spPr>
      </p:sp>
      <p:sp>
        <p:nvSpPr>
          <p:cNvPr id="36" name="Shape 34"/>
          <p:cNvSpPr/>
          <p:nvPr/>
        </p:nvSpPr>
        <p:spPr>
          <a:xfrm>
            <a:off x="5769688" y="6007835"/>
            <a:ext cx="24533" cy="24533"/>
          </a:xfrm>
          <a:prstGeom prst="ellipse">
            <a:avLst/>
          </a:prstGeom>
          <a:solidFill>
            <a:srgbClr val="FFFFFF">
              <a:alpha val="44034"/>
            </a:srgbClr>
          </a:solidFill>
        </p:spPr>
      </p:sp>
      <p:sp>
        <p:nvSpPr>
          <p:cNvPr id="37" name="Shape 35"/>
          <p:cNvSpPr/>
          <p:nvPr/>
        </p:nvSpPr>
        <p:spPr>
          <a:xfrm>
            <a:off x="5271516" y="822960"/>
            <a:ext cx="1645920" cy="1645920"/>
          </a:xfrm>
          <a:prstGeom prst="ellipse">
            <a:avLst/>
          </a:prstGeom>
          <a:solidFill>
            <a:srgbClr val="EF476F"/>
          </a:solidFill>
        </p:spPr>
      </p:sp>
      <p:sp>
        <p:nvSpPr>
          <p:cNvPr id="38" name="Text 36"/>
          <p:cNvSpPr/>
          <p:nvPr/>
        </p:nvSpPr>
        <p:spPr>
          <a:xfrm>
            <a:off x="5271516" y="822960"/>
            <a:ext cx="1645920" cy="164592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6000" b="1" dirty="0">
                <a:solidFill>
                  <a:srgbClr val="0B1033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✕</a:t>
            </a:r>
            <a:endParaRPr lang="en-US" sz="6000" dirty="0"/>
          </a:p>
        </p:txBody>
      </p:sp>
      <p:sp>
        <p:nvSpPr>
          <p:cNvPr id="39" name="Text 37"/>
          <p:cNvSpPr/>
          <p:nvPr/>
        </p:nvSpPr>
        <p:spPr>
          <a:xfrm>
            <a:off x="1371600" y="2743200"/>
            <a:ext cx="9445752" cy="82296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000" b="1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Actually, that's True!</a:t>
            </a:r>
            <a:endParaRPr lang="en-US" sz="3000" dirty="0"/>
          </a:p>
        </p:txBody>
      </p:sp>
      <p:sp>
        <p:nvSpPr>
          <p:cNvPr id="40" name="Text 38"/>
          <p:cNvSpPr/>
          <p:nvPr/>
        </p:nvSpPr>
        <p:spPr>
          <a:xfrm>
            <a:off x="1645920" y="3566160"/>
            <a:ext cx="8897112" cy="914400"/>
          </a:xfrm>
          <a:prstGeom prst="rect">
            <a:avLst/>
          </a:prstGeom>
          <a:noFill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C9CCE8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Jupiter  is the biggest planet in our solar system. Have another go!</a:t>
            </a:r>
            <a:endParaRPr lang="en-US" sz="2000" b="1" dirty="0">
              <a:solidFill>
                <a:srgbClr val="C9CCE8"/>
              </a:solidFill>
              <a:latin typeface="Calibri" panose="020F0502020204030204" pitchFamily="34" charset="0"/>
              <a:ea typeface="Calibri" panose="020F0502020204030204" pitchFamily="34" charset="-122"/>
              <a:cs typeface="Calibri" panose="020F0502020204030204" pitchFamily="34" charset="-120"/>
            </a:endParaRPr>
          </a:p>
        </p:txBody>
      </p:sp>
      <p:sp>
        <p:nvSpPr>
          <p:cNvPr id="41" name="Shape 39">
            <a:hlinkClick r:id="rId1" action="ppaction://hlinksldjump"/>
          </p:cNvPr>
          <p:cNvSpPr/>
          <p:nvPr/>
        </p:nvSpPr>
        <p:spPr>
          <a:xfrm>
            <a:off x="4631436" y="4937760"/>
            <a:ext cx="2926080" cy="640080"/>
          </a:xfrm>
          <a:prstGeom prst="roundRect">
            <a:avLst>
              <a:gd name="adj" fmla="val 50000"/>
            </a:avLst>
          </a:prstGeom>
          <a:solidFill>
            <a:srgbClr val="FFC857"/>
          </a:solidFill>
          <a:effectLst>
            <a:outerShdw blurRad="101600" dist="38100" dir="5400000" algn="bl" rotWithShape="0">
              <a:srgbClr val="000000">
                <a:alpha val="35000"/>
              </a:srgbClr>
            </a:outerShdw>
          </a:effectLst>
        </p:spPr>
      </p:sp>
      <p:sp>
        <p:nvSpPr>
          <p:cNvPr id="42" name="Text 40">
            <a:hlinkClick r:id="rId1" action="ppaction://hlinksldjump"/>
          </p:cNvPr>
          <p:cNvSpPr/>
          <p:nvPr/>
        </p:nvSpPr>
        <p:spPr>
          <a:xfrm>
            <a:off x="4631436" y="4937760"/>
            <a:ext cx="2926080" cy="64008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u="sng" dirty="0">
                <a:solidFill>
                  <a:srgbClr val="0B1033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  <a:hlinkClick r:id="rId1" action="ppaction://hlinksldjump"/>
              </a:rPr>
              <a:t>Try Again</a:t>
            </a:r>
            <a:endParaRPr lang="en-US" sz="1600" dirty="0"/>
          </a:p>
        </p:txBody>
      </p:sp>
      <p:sp>
        <p:nvSpPr>
          <p:cNvPr id="43" name="Text 41"/>
          <p:cNvSpPr/>
          <p:nvPr/>
        </p:nvSpPr>
        <p:spPr>
          <a:xfrm>
            <a:off x="11548872" y="6400800"/>
            <a:ext cx="365760" cy="27432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C9CCE8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11</a:t>
            </a:r>
            <a:endParaRPr lang="en-US" sz="10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10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291684" y="397875"/>
            <a:ext cx="44507" cy="44507"/>
          </a:xfrm>
          <a:prstGeom prst="ellipse">
            <a:avLst/>
          </a:prstGeom>
          <a:solidFill>
            <a:srgbClr val="FFFFFF">
              <a:alpha val="22239"/>
            </a:srgbClr>
          </a:solidFill>
        </p:spPr>
      </p:sp>
      <p:sp>
        <p:nvSpPr>
          <p:cNvPr id="3" name="Shape 1"/>
          <p:cNvSpPr/>
          <p:nvPr/>
        </p:nvSpPr>
        <p:spPr>
          <a:xfrm>
            <a:off x="2876118" y="6071364"/>
            <a:ext cx="29661" cy="29661"/>
          </a:xfrm>
          <a:prstGeom prst="ellipse">
            <a:avLst/>
          </a:prstGeom>
          <a:solidFill>
            <a:srgbClr val="FFFFFF">
              <a:alpha val="34016"/>
            </a:srgbClr>
          </a:solidFill>
        </p:spPr>
      </p:sp>
      <p:sp>
        <p:nvSpPr>
          <p:cNvPr id="4" name="Shape 2"/>
          <p:cNvSpPr/>
          <p:nvPr/>
        </p:nvSpPr>
        <p:spPr>
          <a:xfrm>
            <a:off x="9536361" y="709965"/>
            <a:ext cx="21005" cy="21005"/>
          </a:xfrm>
          <a:prstGeom prst="ellipse">
            <a:avLst/>
          </a:prstGeom>
          <a:solidFill>
            <a:srgbClr val="FFFFFF">
              <a:alpha val="21821"/>
            </a:srgbClr>
          </a:solidFill>
        </p:spPr>
      </p:sp>
      <p:sp>
        <p:nvSpPr>
          <p:cNvPr id="5" name="Shape 3"/>
          <p:cNvSpPr/>
          <p:nvPr/>
        </p:nvSpPr>
        <p:spPr>
          <a:xfrm>
            <a:off x="6967108" y="4041011"/>
            <a:ext cx="41851" cy="41851"/>
          </a:xfrm>
          <a:prstGeom prst="ellipse">
            <a:avLst/>
          </a:prstGeom>
          <a:solidFill>
            <a:srgbClr val="FFFFFF">
              <a:alpha val="40594"/>
            </a:srgbClr>
          </a:solidFill>
        </p:spPr>
      </p:sp>
      <p:sp>
        <p:nvSpPr>
          <p:cNvPr id="6" name="Shape 4"/>
          <p:cNvSpPr/>
          <p:nvPr/>
        </p:nvSpPr>
        <p:spPr>
          <a:xfrm>
            <a:off x="4498177" y="4295834"/>
            <a:ext cx="28981" cy="28981"/>
          </a:xfrm>
          <a:prstGeom prst="ellipse">
            <a:avLst/>
          </a:prstGeom>
          <a:solidFill>
            <a:srgbClr val="FFFFFF">
              <a:alpha val="23976"/>
            </a:srgbClr>
          </a:solidFill>
        </p:spPr>
      </p:sp>
      <p:sp>
        <p:nvSpPr>
          <p:cNvPr id="7" name="Shape 5"/>
          <p:cNvSpPr/>
          <p:nvPr/>
        </p:nvSpPr>
        <p:spPr>
          <a:xfrm>
            <a:off x="173314" y="3167768"/>
            <a:ext cx="31784" cy="31784"/>
          </a:xfrm>
          <a:prstGeom prst="ellipse">
            <a:avLst/>
          </a:prstGeom>
          <a:solidFill>
            <a:srgbClr val="FFFFFF">
              <a:alpha val="37090"/>
            </a:srgbClr>
          </a:solidFill>
        </p:spPr>
      </p:sp>
      <p:sp>
        <p:nvSpPr>
          <p:cNvPr id="8" name="Shape 6"/>
          <p:cNvSpPr/>
          <p:nvPr/>
        </p:nvSpPr>
        <p:spPr>
          <a:xfrm>
            <a:off x="11899747" y="3620147"/>
            <a:ext cx="48678" cy="48678"/>
          </a:xfrm>
          <a:prstGeom prst="ellipse">
            <a:avLst/>
          </a:prstGeom>
          <a:solidFill>
            <a:srgbClr val="FFFFFF">
              <a:alpha val="37653"/>
            </a:srgbClr>
          </a:solidFill>
        </p:spPr>
      </p:sp>
      <p:sp>
        <p:nvSpPr>
          <p:cNvPr id="9" name="Shape 7"/>
          <p:cNvSpPr/>
          <p:nvPr/>
        </p:nvSpPr>
        <p:spPr>
          <a:xfrm>
            <a:off x="7023121" y="2266303"/>
            <a:ext cx="44896" cy="44896"/>
          </a:xfrm>
          <a:prstGeom prst="ellipse">
            <a:avLst/>
          </a:prstGeom>
          <a:solidFill>
            <a:srgbClr val="FFFFFF">
              <a:alpha val="20418"/>
            </a:srgbClr>
          </a:solidFill>
        </p:spPr>
      </p:sp>
      <p:sp>
        <p:nvSpPr>
          <p:cNvPr id="10" name="Shape 8"/>
          <p:cNvSpPr/>
          <p:nvPr/>
        </p:nvSpPr>
        <p:spPr>
          <a:xfrm>
            <a:off x="10673745" y="37571"/>
            <a:ext cx="23597" cy="23597"/>
          </a:xfrm>
          <a:prstGeom prst="ellipse">
            <a:avLst/>
          </a:prstGeom>
          <a:solidFill>
            <a:srgbClr val="FFFFFF">
              <a:alpha val="44952"/>
            </a:srgbClr>
          </a:solidFill>
        </p:spPr>
      </p:sp>
      <p:sp>
        <p:nvSpPr>
          <p:cNvPr id="11" name="Shape 9"/>
          <p:cNvSpPr/>
          <p:nvPr/>
        </p:nvSpPr>
        <p:spPr>
          <a:xfrm>
            <a:off x="2837662" y="3707283"/>
            <a:ext cx="22316" cy="22316"/>
          </a:xfrm>
          <a:prstGeom prst="ellipse">
            <a:avLst/>
          </a:prstGeom>
          <a:solidFill>
            <a:srgbClr val="FFFFFF">
              <a:alpha val="21749"/>
            </a:srgbClr>
          </a:solidFill>
        </p:spPr>
      </p:sp>
      <p:sp>
        <p:nvSpPr>
          <p:cNvPr id="12" name="Shape 10"/>
          <p:cNvSpPr/>
          <p:nvPr/>
        </p:nvSpPr>
        <p:spPr>
          <a:xfrm>
            <a:off x="6387966" y="4554773"/>
            <a:ext cx="34733" cy="34733"/>
          </a:xfrm>
          <a:prstGeom prst="ellipse">
            <a:avLst/>
          </a:prstGeom>
          <a:solidFill>
            <a:srgbClr val="FFFFFF">
              <a:alpha val="31674"/>
            </a:srgbClr>
          </a:solidFill>
        </p:spPr>
      </p:sp>
      <p:sp>
        <p:nvSpPr>
          <p:cNvPr id="13" name="Shape 11"/>
          <p:cNvSpPr/>
          <p:nvPr/>
        </p:nvSpPr>
        <p:spPr>
          <a:xfrm>
            <a:off x="407814" y="2749374"/>
            <a:ext cx="49784" cy="49784"/>
          </a:xfrm>
          <a:prstGeom prst="ellipse">
            <a:avLst/>
          </a:prstGeom>
          <a:solidFill>
            <a:srgbClr val="FFFFFF">
              <a:alpha val="28739"/>
            </a:srgbClr>
          </a:solidFill>
        </p:spPr>
      </p:sp>
      <p:sp>
        <p:nvSpPr>
          <p:cNvPr id="14" name="Shape 12"/>
          <p:cNvSpPr/>
          <p:nvPr/>
        </p:nvSpPr>
        <p:spPr>
          <a:xfrm>
            <a:off x="95775" y="2016419"/>
            <a:ext cx="48109" cy="48109"/>
          </a:xfrm>
          <a:prstGeom prst="ellipse">
            <a:avLst/>
          </a:prstGeom>
          <a:solidFill>
            <a:srgbClr val="FFFFFF">
              <a:alpha val="26215"/>
            </a:srgbClr>
          </a:solidFill>
        </p:spPr>
      </p:sp>
      <p:sp>
        <p:nvSpPr>
          <p:cNvPr id="15" name="Shape 13"/>
          <p:cNvSpPr/>
          <p:nvPr/>
        </p:nvSpPr>
        <p:spPr>
          <a:xfrm>
            <a:off x="10718681" y="2017242"/>
            <a:ext cx="19829" cy="19829"/>
          </a:xfrm>
          <a:prstGeom prst="ellipse">
            <a:avLst/>
          </a:prstGeom>
          <a:solidFill>
            <a:srgbClr val="FFFFFF">
              <a:alpha val="41079"/>
            </a:srgbClr>
          </a:solidFill>
        </p:spPr>
      </p:sp>
      <p:sp>
        <p:nvSpPr>
          <p:cNvPr id="16" name="Shape 14"/>
          <p:cNvSpPr/>
          <p:nvPr/>
        </p:nvSpPr>
        <p:spPr>
          <a:xfrm>
            <a:off x="1879391" y="2159176"/>
            <a:ext cx="35671" cy="35671"/>
          </a:xfrm>
          <a:prstGeom prst="ellipse">
            <a:avLst/>
          </a:prstGeom>
          <a:solidFill>
            <a:srgbClr val="FFFFFF">
              <a:alpha val="21785"/>
            </a:srgbClr>
          </a:solidFill>
        </p:spPr>
      </p:sp>
      <p:sp>
        <p:nvSpPr>
          <p:cNvPr id="17" name="Shape 15"/>
          <p:cNvSpPr/>
          <p:nvPr/>
        </p:nvSpPr>
        <p:spPr>
          <a:xfrm>
            <a:off x="11800053" y="3119555"/>
            <a:ext cx="19376" cy="19376"/>
          </a:xfrm>
          <a:prstGeom prst="ellipse">
            <a:avLst/>
          </a:prstGeom>
          <a:solidFill>
            <a:srgbClr val="FFFFFF">
              <a:alpha val="34385"/>
            </a:srgbClr>
          </a:solidFill>
        </p:spPr>
      </p:sp>
      <p:sp>
        <p:nvSpPr>
          <p:cNvPr id="18" name="Shape 16"/>
          <p:cNvSpPr/>
          <p:nvPr/>
        </p:nvSpPr>
        <p:spPr>
          <a:xfrm>
            <a:off x="3763328" y="6083712"/>
            <a:ext cx="21520" cy="21520"/>
          </a:xfrm>
          <a:prstGeom prst="ellipse">
            <a:avLst/>
          </a:prstGeom>
          <a:solidFill>
            <a:srgbClr val="FFFFFF">
              <a:alpha val="31965"/>
            </a:srgbClr>
          </a:solidFill>
        </p:spPr>
      </p:sp>
      <p:sp>
        <p:nvSpPr>
          <p:cNvPr id="19" name="Shape 17"/>
          <p:cNvSpPr/>
          <p:nvPr/>
        </p:nvSpPr>
        <p:spPr>
          <a:xfrm>
            <a:off x="11025494" y="2838979"/>
            <a:ext cx="34596" cy="34596"/>
          </a:xfrm>
          <a:prstGeom prst="ellipse">
            <a:avLst/>
          </a:prstGeom>
          <a:solidFill>
            <a:srgbClr val="FFFFFF">
              <a:alpha val="32425"/>
            </a:srgbClr>
          </a:solidFill>
        </p:spPr>
      </p:sp>
      <p:sp>
        <p:nvSpPr>
          <p:cNvPr id="20" name="Shape 18"/>
          <p:cNvSpPr/>
          <p:nvPr/>
        </p:nvSpPr>
        <p:spPr>
          <a:xfrm>
            <a:off x="9509608" y="4730691"/>
            <a:ext cx="21462" cy="21462"/>
          </a:xfrm>
          <a:prstGeom prst="ellipse">
            <a:avLst/>
          </a:prstGeom>
          <a:solidFill>
            <a:srgbClr val="FFFFFF">
              <a:alpha val="29592"/>
            </a:srgbClr>
          </a:solidFill>
        </p:spPr>
      </p:sp>
      <p:sp>
        <p:nvSpPr>
          <p:cNvPr id="21" name="Shape 19"/>
          <p:cNvSpPr/>
          <p:nvPr/>
        </p:nvSpPr>
        <p:spPr>
          <a:xfrm>
            <a:off x="5836830" y="752181"/>
            <a:ext cx="29138" cy="29138"/>
          </a:xfrm>
          <a:prstGeom prst="ellipse">
            <a:avLst/>
          </a:prstGeom>
          <a:solidFill>
            <a:srgbClr val="FFFFFF">
              <a:alpha val="37665"/>
            </a:srgbClr>
          </a:solidFill>
        </p:spPr>
      </p:sp>
      <p:sp>
        <p:nvSpPr>
          <p:cNvPr id="22" name="Shape 20"/>
          <p:cNvSpPr/>
          <p:nvPr/>
        </p:nvSpPr>
        <p:spPr>
          <a:xfrm>
            <a:off x="11594187" y="2502782"/>
            <a:ext cx="35891" cy="35891"/>
          </a:xfrm>
          <a:prstGeom prst="ellipse">
            <a:avLst/>
          </a:prstGeom>
          <a:solidFill>
            <a:srgbClr val="FFFFFF">
              <a:alpha val="43990"/>
            </a:srgbClr>
          </a:solidFill>
        </p:spPr>
      </p:sp>
      <p:sp>
        <p:nvSpPr>
          <p:cNvPr id="23" name="Shape 21"/>
          <p:cNvSpPr/>
          <p:nvPr/>
        </p:nvSpPr>
        <p:spPr>
          <a:xfrm>
            <a:off x="1350409" y="4563827"/>
            <a:ext cx="43698" cy="43698"/>
          </a:xfrm>
          <a:prstGeom prst="ellipse">
            <a:avLst/>
          </a:prstGeom>
          <a:solidFill>
            <a:srgbClr val="FFFFFF">
              <a:alpha val="20170"/>
            </a:srgbClr>
          </a:solidFill>
        </p:spPr>
      </p:sp>
      <p:sp>
        <p:nvSpPr>
          <p:cNvPr id="24" name="Shape 22"/>
          <p:cNvSpPr/>
          <p:nvPr/>
        </p:nvSpPr>
        <p:spPr>
          <a:xfrm>
            <a:off x="687248" y="4310650"/>
            <a:ext cx="32014" cy="32014"/>
          </a:xfrm>
          <a:prstGeom prst="ellipse">
            <a:avLst/>
          </a:prstGeom>
          <a:solidFill>
            <a:srgbClr val="FFFFFF">
              <a:alpha val="41514"/>
            </a:srgbClr>
          </a:solidFill>
        </p:spPr>
      </p:sp>
      <p:sp>
        <p:nvSpPr>
          <p:cNvPr id="25" name="Shape 23"/>
          <p:cNvSpPr/>
          <p:nvPr/>
        </p:nvSpPr>
        <p:spPr>
          <a:xfrm>
            <a:off x="11711436" y="5722585"/>
            <a:ext cx="28889" cy="28889"/>
          </a:xfrm>
          <a:prstGeom prst="ellipse">
            <a:avLst/>
          </a:prstGeom>
          <a:solidFill>
            <a:srgbClr val="FFFFFF">
              <a:alpha val="39814"/>
            </a:srgbClr>
          </a:solidFill>
        </p:spPr>
      </p:sp>
      <p:sp>
        <p:nvSpPr>
          <p:cNvPr id="26" name="Shape 24"/>
          <p:cNvSpPr/>
          <p:nvPr/>
        </p:nvSpPr>
        <p:spPr>
          <a:xfrm>
            <a:off x="7637375" y="332963"/>
            <a:ext cx="43414" cy="43414"/>
          </a:xfrm>
          <a:prstGeom prst="ellipse">
            <a:avLst/>
          </a:prstGeom>
          <a:solidFill>
            <a:srgbClr val="FFFFFF">
              <a:alpha val="39451"/>
            </a:srgbClr>
          </a:solidFill>
        </p:spPr>
      </p:sp>
      <p:sp>
        <p:nvSpPr>
          <p:cNvPr id="27" name="Shape 25"/>
          <p:cNvSpPr/>
          <p:nvPr/>
        </p:nvSpPr>
        <p:spPr>
          <a:xfrm>
            <a:off x="8629504" y="757120"/>
            <a:ext cx="19480" cy="19480"/>
          </a:xfrm>
          <a:prstGeom prst="ellipse">
            <a:avLst/>
          </a:prstGeom>
          <a:solidFill>
            <a:srgbClr val="FFFFFF">
              <a:alpha val="26845"/>
            </a:srgbClr>
          </a:solidFill>
        </p:spPr>
      </p:sp>
      <p:sp>
        <p:nvSpPr>
          <p:cNvPr id="28" name="Shape 26"/>
          <p:cNvSpPr/>
          <p:nvPr/>
        </p:nvSpPr>
        <p:spPr>
          <a:xfrm>
            <a:off x="7314259" y="3354388"/>
            <a:ext cx="34926" cy="34926"/>
          </a:xfrm>
          <a:prstGeom prst="ellipse">
            <a:avLst/>
          </a:prstGeom>
          <a:solidFill>
            <a:srgbClr val="FFFFFF">
              <a:alpha val="28231"/>
            </a:srgbClr>
          </a:solidFill>
        </p:spPr>
      </p:sp>
      <p:sp>
        <p:nvSpPr>
          <p:cNvPr id="29" name="Shape 27"/>
          <p:cNvSpPr/>
          <p:nvPr/>
        </p:nvSpPr>
        <p:spPr>
          <a:xfrm>
            <a:off x="12118571" y="3468100"/>
            <a:ext cx="41943" cy="41943"/>
          </a:xfrm>
          <a:prstGeom prst="ellipse">
            <a:avLst/>
          </a:prstGeom>
          <a:solidFill>
            <a:srgbClr val="FFFFFF">
              <a:alpha val="20769"/>
            </a:srgbClr>
          </a:solidFill>
        </p:spPr>
      </p:sp>
      <p:sp>
        <p:nvSpPr>
          <p:cNvPr id="30" name="Shape 28"/>
          <p:cNvSpPr/>
          <p:nvPr/>
        </p:nvSpPr>
        <p:spPr>
          <a:xfrm>
            <a:off x="1222709" y="1521589"/>
            <a:ext cx="44878" cy="44878"/>
          </a:xfrm>
          <a:prstGeom prst="ellipse">
            <a:avLst/>
          </a:prstGeom>
          <a:solidFill>
            <a:srgbClr val="FFFFFF">
              <a:alpha val="26990"/>
            </a:srgbClr>
          </a:solidFill>
        </p:spPr>
      </p:sp>
      <p:sp>
        <p:nvSpPr>
          <p:cNvPr id="31" name="Shape 29"/>
          <p:cNvSpPr/>
          <p:nvPr/>
        </p:nvSpPr>
        <p:spPr>
          <a:xfrm>
            <a:off x="6528624" y="6828190"/>
            <a:ext cx="43334" cy="43334"/>
          </a:xfrm>
          <a:prstGeom prst="ellipse">
            <a:avLst/>
          </a:prstGeom>
          <a:solidFill>
            <a:srgbClr val="FFFFFF">
              <a:alpha val="42574"/>
            </a:srgbClr>
          </a:solidFill>
        </p:spPr>
      </p:sp>
      <p:sp>
        <p:nvSpPr>
          <p:cNvPr id="32" name="Shape 30"/>
          <p:cNvSpPr/>
          <p:nvPr/>
        </p:nvSpPr>
        <p:spPr>
          <a:xfrm>
            <a:off x="10731012" y="4825236"/>
            <a:ext cx="28620" cy="28620"/>
          </a:xfrm>
          <a:prstGeom prst="ellipse">
            <a:avLst/>
          </a:prstGeom>
          <a:solidFill>
            <a:srgbClr val="FFFFFF">
              <a:alpha val="22458"/>
            </a:srgbClr>
          </a:solidFill>
        </p:spPr>
      </p:sp>
      <p:sp>
        <p:nvSpPr>
          <p:cNvPr id="33" name="Shape 31"/>
          <p:cNvSpPr/>
          <p:nvPr/>
        </p:nvSpPr>
        <p:spPr>
          <a:xfrm>
            <a:off x="10970736" y="4318059"/>
            <a:ext cx="33530" cy="33530"/>
          </a:xfrm>
          <a:prstGeom prst="ellipse">
            <a:avLst/>
          </a:prstGeom>
          <a:solidFill>
            <a:srgbClr val="FFFFFF">
              <a:alpha val="25284"/>
            </a:srgbClr>
          </a:solidFill>
        </p:spPr>
      </p:sp>
      <p:sp>
        <p:nvSpPr>
          <p:cNvPr id="34" name="Shape 32"/>
          <p:cNvSpPr/>
          <p:nvPr/>
        </p:nvSpPr>
        <p:spPr>
          <a:xfrm>
            <a:off x="5291546" y="141993"/>
            <a:ext cx="43444" cy="43444"/>
          </a:xfrm>
          <a:prstGeom prst="ellipse">
            <a:avLst/>
          </a:prstGeom>
          <a:solidFill>
            <a:srgbClr val="FFFFFF">
              <a:alpha val="41176"/>
            </a:srgbClr>
          </a:solidFill>
        </p:spPr>
      </p:sp>
      <p:sp>
        <p:nvSpPr>
          <p:cNvPr id="35" name="Shape 33"/>
          <p:cNvSpPr/>
          <p:nvPr/>
        </p:nvSpPr>
        <p:spPr>
          <a:xfrm>
            <a:off x="11600666" y="2118372"/>
            <a:ext cx="24779" cy="24779"/>
          </a:xfrm>
          <a:prstGeom prst="ellipse">
            <a:avLst/>
          </a:prstGeom>
          <a:solidFill>
            <a:srgbClr val="FFFFFF">
              <a:alpha val="27850"/>
            </a:srgbClr>
          </a:solidFill>
        </p:spPr>
      </p:sp>
      <p:sp>
        <p:nvSpPr>
          <p:cNvPr id="36" name="Shape 34"/>
          <p:cNvSpPr/>
          <p:nvPr/>
        </p:nvSpPr>
        <p:spPr>
          <a:xfrm>
            <a:off x="9432696" y="2528"/>
            <a:ext cx="38777" cy="38777"/>
          </a:xfrm>
          <a:prstGeom prst="ellipse">
            <a:avLst/>
          </a:prstGeom>
          <a:solidFill>
            <a:srgbClr val="FFFFFF">
              <a:alpha val="30059"/>
            </a:srgbClr>
          </a:solidFill>
        </p:spPr>
      </p:sp>
      <p:sp>
        <p:nvSpPr>
          <p:cNvPr id="37" name="Shape 35"/>
          <p:cNvSpPr/>
          <p:nvPr/>
        </p:nvSpPr>
        <p:spPr>
          <a:xfrm>
            <a:off x="11728993" y="1583796"/>
            <a:ext cx="24589" cy="24589"/>
          </a:xfrm>
          <a:prstGeom prst="ellipse">
            <a:avLst/>
          </a:prstGeom>
          <a:solidFill>
            <a:srgbClr val="FFFFFF">
              <a:alpha val="32371"/>
            </a:srgbClr>
          </a:solidFill>
        </p:spPr>
      </p:sp>
      <p:sp>
        <p:nvSpPr>
          <p:cNvPr id="38" name="Shape 36"/>
          <p:cNvSpPr/>
          <p:nvPr/>
        </p:nvSpPr>
        <p:spPr>
          <a:xfrm>
            <a:off x="10664549" y="6777508"/>
            <a:ext cx="19753" cy="19753"/>
          </a:xfrm>
          <a:prstGeom prst="ellipse">
            <a:avLst/>
          </a:prstGeom>
          <a:solidFill>
            <a:srgbClr val="FFFFFF">
              <a:alpha val="20279"/>
            </a:srgbClr>
          </a:solidFill>
        </p:spPr>
      </p:sp>
      <p:sp>
        <p:nvSpPr>
          <p:cNvPr id="39" name="Shape 37"/>
          <p:cNvSpPr/>
          <p:nvPr/>
        </p:nvSpPr>
        <p:spPr>
          <a:xfrm>
            <a:off x="4734557" y="4998"/>
            <a:ext cx="49950" cy="49950"/>
          </a:xfrm>
          <a:prstGeom prst="ellipse">
            <a:avLst/>
          </a:prstGeom>
          <a:solidFill>
            <a:srgbClr val="FFFFFF">
              <a:alpha val="24648"/>
            </a:srgbClr>
          </a:solidFill>
        </p:spPr>
      </p:sp>
      <p:sp>
        <p:nvSpPr>
          <p:cNvPr id="40" name="Shape 38"/>
          <p:cNvSpPr/>
          <p:nvPr/>
        </p:nvSpPr>
        <p:spPr>
          <a:xfrm>
            <a:off x="9589029" y="2009599"/>
            <a:ext cx="40109" cy="40109"/>
          </a:xfrm>
          <a:prstGeom prst="ellipse">
            <a:avLst/>
          </a:prstGeom>
          <a:solidFill>
            <a:srgbClr val="FFFFFF">
              <a:alpha val="24491"/>
            </a:srgbClr>
          </a:solidFill>
        </p:spPr>
      </p:sp>
      <p:sp>
        <p:nvSpPr>
          <p:cNvPr id="41" name="Shape 39"/>
          <p:cNvSpPr/>
          <p:nvPr/>
        </p:nvSpPr>
        <p:spPr>
          <a:xfrm>
            <a:off x="3859678" y="2800644"/>
            <a:ext cx="34878" cy="34878"/>
          </a:xfrm>
          <a:prstGeom prst="ellipse">
            <a:avLst/>
          </a:prstGeom>
          <a:solidFill>
            <a:srgbClr val="FFFFFF">
              <a:alpha val="33079"/>
            </a:srgbClr>
          </a:solidFill>
        </p:spPr>
      </p:sp>
      <p:sp>
        <p:nvSpPr>
          <p:cNvPr id="42" name="Shape 40"/>
          <p:cNvSpPr/>
          <p:nvPr/>
        </p:nvSpPr>
        <p:spPr>
          <a:xfrm>
            <a:off x="502920" y="457200"/>
            <a:ext cx="2377440" cy="365760"/>
          </a:xfrm>
          <a:prstGeom prst="roundRect">
            <a:avLst>
              <a:gd name="adj" fmla="val 50000"/>
            </a:avLst>
          </a:prstGeom>
          <a:solidFill>
            <a:srgbClr val="FFC857"/>
          </a:solidFill>
        </p:spPr>
      </p:sp>
      <p:sp>
        <p:nvSpPr>
          <p:cNvPr id="43" name="Text 41"/>
          <p:cNvSpPr/>
          <p:nvPr/>
        </p:nvSpPr>
        <p:spPr>
          <a:xfrm>
            <a:off x="502920" y="457200"/>
            <a:ext cx="2377440" cy="36576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kern="0" spc="100" dirty="0">
                <a:solidFill>
                  <a:srgbClr val="0B1033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SMALL WORLDS</a:t>
            </a:r>
            <a:endParaRPr lang="en-US" sz="1200" dirty="0"/>
          </a:p>
        </p:txBody>
      </p:sp>
      <p:sp>
        <p:nvSpPr>
          <p:cNvPr id="44" name="Text 42"/>
          <p:cNvSpPr/>
          <p:nvPr/>
        </p:nvSpPr>
        <p:spPr>
          <a:xfrm>
            <a:off x="502920" y="914400"/>
            <a:ext cx="11183112" cy="82296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200" b="1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Dwarf Planets &amp; the Asteroid Belt</a:t>
            </a:r>
            <a:endParaRPr lang="en-US" sz="3200" dirty="0"/>
          </a:p>
        </p:txBody>
      </p:sp>
      <p:sp>
        <p:nvSpPr>
          <p:cNvPr id="45" name="Shape 43"/>
          <p:cNvSpPr/>
          <p:nvPr/>
        </p:nvSpPr>
        <p:spPr>
          <a:xfrm>
            <a:off x="8869680" y="1828800"/>
            <a:ext cx="822960" cy="822960"/>
          </a:xfrm>
          <a:prstGeom prst="ellipse">
            <a:avLst/>
          </a:prstGeom>
          <a:solidFill>
            <a:srgbClr val="C9A0DC"/>
          </a:solidFill>
        </p:spPr>
      </p:sp>
      <p:sp>
        <p:nvSpPr>
          <p:cNvPr id="46" name="Text 44"/>
          <p:cNvSpPr/>
          <p:nvPr/>
        </p:nvSpPr>
        <p:spPr>
          <a:xfrm>
            <a:off x="8366760" y="2697480"/>
            <a:ext cx="1828800" cy="32004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Pluto</a:t>
            </a:r>
            <a:endParaRPr lang="en-US" sz="1300" dirty="0"/>
          </a:p>
        </p:txBody>
      </p:sp>
      <p:sp>
        <p:nvSpPr>
          <p:cNvPr id="47" name="Shape 45"/>
          <p:cNvSpPr/>
          <p:nvPr/>
        </p:nvSpPr>
        <p:spPr>
          <a:xfrm>
            <a:off x="11283696" y="4572000"/>
            <a:ext cx="82296" cy="82296"/>
          </a:xfrm>
          <a:prstGeom prst="ellipse">
            <a:avLst/>
          </a:prstGeom>
          <a:solidFill>
            <a:srgbClr val="8D99AE"/>
          </a:solidFill>
        </p:spPr>
      </p:sp>
      <p:sp>
        <p:nvSpPr>
          <p:cNvPr id="48" name="Shape 46"/>
          <p:cNvSpPr/>
          <p:nvPr/>
        </p:nvSpPr>
        <p:spPr>
          <a:xfrm>
            <a:off x="11365291" y="4704392"/>
            <a:ext cx="82296" cy="82296"/>
          </a:xfrm>
          <a:prstGeom prst="ellipse">
            <a:avLst/>
          </a:prstGeom>
          <a:solidFill>
            <a:srgbClr val="8D99AE"/>
          </a:solidFill>
        </p:spPr>
      </p:sp>
      <p:sp>
        <p:nvSpPr>
          <p:cNvPr id="49" name="Shape 47"/>
          <p:cNvSpPr/>
          <p:nvPr/>
        </p:nvSpPr>
        <p:spPr>
          <a:xfrm>
            <a:off x="11351480" y="4805719"/>
            <a:ext cx="82296" cy="82296"/>
          </a:xfrm>
          <a:prstGeom prst="ellipse">
            <a:avLst/>
          </a:prstGeom>
          <a:solidFill>
            <a:srgbClr val="8D99AE"/>
          </a:solidFill>
        </p:spPr>
      </p:sp>
      <p:sp>
        <p:nvSpPr>
          <p:cNvPr id="50" name="Shape 48"/>
          <p:cNvSpPr/>
          <p:nvPr/>
        </p:nvSpPr>
        <p:spPr>
          <a:xfrm>
            <a:off x="10952551" y="4938847"/>
            <a:ext cx="82296" cy="82296"/>
          </a:xfrm>
          <a:prstGeom prst="ellipse">
            <a:avLst/>
          </a:prstGeom>
          <a:solidFill>
            <a:srgbClr val="8D99AE"/>
          </a:solidFill>
        </p:spPr>
      </p:sp>
      <p:sp>
        <p:nvSpPr>
          <p:cNvPr id="51" name="Shape 49"/>
          <p:cNvSpPr/>
          <p:nvPr/>
        </p:nvSpPr>
        <p:spPr>
          <a:xfrm>
            <a:off x="10785075" y="4985895"/>
            <a:ext cx="82296" cy="82296"/>
          </a:xfrm>
          <a:prstGeom prst="ellipse">
            <a:avLst/>
          </a:prstGeom>
          <a:solidFill>
            <a:srgbClr val="8D99AE"/>
          </a:solidFill>
        </p:spPr>
      </p:sp>
      <p:sp>
        <p:nvSpPr>
          <p:cNvPr id="52" name="Shape 50"/>
          <p:cNvSpPr/>
          <p:nvPr/>
        </p:nvSpPr>
        <p:spPr>
          <a:xfrm>
            <a:off x="10521429" y="5089262"/>
            <a:ext cx="82296" cy="82296"/>
          </a:xfrm>
          <a:prstGeom prst="ellipse">
            <a:avLst/>
          </a:prstGeom>
          <a:solidFill>
            <a:srgbClr val="8D99AE"/>
          </a:solidFill>
        </p:spPr>
      </p:sp>
      <p:sp>
        <p:nvSpPr>
          <p:cNvPr id="53" name="Shape 51"/>
          <p:cNvSpPr/>
          <p:nvPr/>
        </p:nvSpPr>
        <p:spPr>
          <a:xfrm>
            <a:off x="10125675" y="5071253"/>
            <a:ext cx="82296" cy="82296"/>
          </a:xfrm>
          <a:prstGeom prst="ellipse">
            <a:avLst/>
          </a:prstGeom>
          <a:solidFill>
            <a:srgbClr val="8D99AE"/>
          </a:solidFill>
        </p:spPr>
      </p:sp>
      <p:sp>
        <p:nvSpPr>
          <p:cNvPr id="54" name="Shape 52"/>
          <p:cNvSpPr/>
          <p:nvPr/>
        </p:nvSpPr>
        <p:spPr>
          <a:xfrm>
            <a:off x="9793365" y="5121178"/>
            <a:ext cx="82296" cy="82296"/>
          </a:xfrm>
          <a:prstGeom prst="ellipse">
            <a:avLst/>
          </a:prstGeom>
          <a:solidFill>
            <a:srgbClr val="8D99AE"/>
          </a:solidFill>
        </p:spPr>
      </p:sp>
      <p:sp>
        <p:nvSpPr>
          <p:cNvPr id="55" name="Shape 53"/>
          <p:cNvSpPr/>
          <p:nvPr/>
        </p:nvSpPr>
        <p:spPr>
          <a:xfrm>
            <a:off x="9412491" y="5042238"/>
            <a:ext cx="82296" cy="82296"/>
          </a:xfrm>
          <a:prstGeom prst="ellipse">
            <a:avLst/>
          </a:prstGeom>
          <a:solidFill>
            <a:srgbClr val="8D99AE"/>
          </a:solidFill>
        </p:spPr>
      </p:sp>
      <p:sp>
        <p:nvSpPr>
          <p:cNvPr id="56" name="Shape 54"/>
          <p:cNvSpPr/>
          <p:nvPr/>
        </p:nvSpPr>
        <p:spPr>
          <a:xfrm>
            <a:off x="9218969" y="5027285"/>
            <a:ext cx="82296" cy="82296"/>
          </a:xfrm>
          <a:prstGeom prst="ellipse">
            <a:avLst/>
          </a:prstGeom>
          <a:solidFill>
            <a:srgbClr val="8D99AE"/>
          </a:solidFill>
        </p:spPr>
      </p:sp>
      <p:sp>
        <p:nvSpPr>
          <p:cNvPr id="57" name="Shape 55"/>
          <p:cNvSpPr/>
          <p:nvPr/>
        </p:nvSpPr>
        <p:spPr>
          <a:xfrm>
            <a:off x="8888970" y="4905498"/>
            <a:ext cx="82296" cy="82296"/>
          </a:xfrm>
          <a:prstGeom prst="ellipse">
            <a:avLst/>
          </a:prstGeom>
          <a:solidFill>
            <a:srgbClr val="8D99AE"/>
          </a:solidFill>
        </p:spPr>
      </p:sp>
      <p:sp>
        <p:nvSpPr>
          <p:cNvPr id="58" name="Shape 56"/>
          <p:cNvSpPr/>
          <p:nvPr/>
        </p:nvSpPr>
        <p:spPr>
          <a:xfrm>
            <a:off x="8582440" y="4829090"/>
            <a:ext cx="82296" cy="82296"/>
          </a:xfrm>
          <a:prstGeom prst="ellipse">
            <a:avLst/>
          </a:prstGeom>
          <a:solidFill>
            <a:srgbClr val="8D99AE"/>
          </a:solidFill>
        </p:spPr>
      </p:sp>
      <p:sp>
        <p:nvSpPr>
          <p:cNvPr id="59" name="Shape 57"/>
          <p:cNvSpPr/>
          <p:nvPr/>
        </p:nvSpPr>
        <p:spPr>
          <a:xfrm>
            <a:off x="8688486" y="4692357"/>
            <a:ext cx="82296" cy="82296"/>
          </a:xfrm>
          <a:prstGeom prst="ellipse">
            <a:avLst/>
          </a:prstGeom>
          <a:solidFill>
            <a:srgbClr val="8D99AE"/>
          </a:solidFill>
        </p:spPr>
      </p:sp>
      <p:sp>
        <p:nvSpPr>
          <p:cNvPr id="60" name="Shape 58"/>
          <p:cNvSpPr/>
          <p:nvPr/>
        </p:nvSpPr>
        <p:spPr>
          <a:xfrm>
            <a:off x="8526780" y="4572000"/>
            <a:ext cx="82296" cy="82296"/>
          </a:xfrm>
          <a:prstGeom prst="ellipse">
            <a:avLst/>
          </a:prstGeom>
          <a:solidFill>
            <a:srgbClr val="8D99AE"/>
          </a:solidFill>
        </p:spPr>
      </p:sp>
      <p:sp>
        <p:nvSpPr>
          <p:cNvPr id="61" name="Shape 59"/>
          <p:cNvSpPr/>
          <p:nvPr/>
        </p:nvSpPr>
        <p:spPr>
          <a:xfrm>
            <a:off x="8448772" y="4451643"/>
            <a:ext cx="82296" cy="82296"/>
          </a:xfrm>
          <a:prstGeom prst="ellipse">
            <a:avLst/>
          </a:prstGeom>
          <a:solidFill>
            <a:srgbClr val="8D99AE"/>
          </a:solidFill>
        </p:spPr>
      </p:sp>
      <p:sp>
        <p:nvSpPr>
          <p:cNvPr id="62" name="Shape 60"/>
          <p:cNvSpPr/>
          <p:nvPr/>
        </p:nvSpPr>
        <p:spPr>
          <a:xfrm>
            <a:off x="8801048" y="4314910"/>
            <a:ext cx="82296" cy="82296"/>
          </a:xfrm>
          <a:prstGeom prst="ellipse">
            <a:avLst/>
          </a:prstGeom>
          <a:solidFill>
            <a:srgbClr val="8D99AE"/>
          </a:solidFill>
        </p:spPr>
      </p:sp>
      <p:sp>
        <p:nvSpPr>
          <p:cNvPr id="63" name="Shape 61"/>
          <p:cNvSpPr/>
          <p:nvPr/>
        </p:nvSpPr>
        <p:spPr>
          <a:xfrm>
            <a:off x="8888970" y="4238502"/>
            <a:ext cx="82296" cy="82296"/>
          </a:xfrm>
          <a:prstGeom prst="ellipse">
            <a:avLst/>
          </a:prstGeom>
          <a:solidFill>
            <a:srgbClr val="8D99AE"/>
          </a:solidFill>
        </p:spPr>
      </p:sp>
      <p:sp>
        <p:nvSpPr>
          <p:cNvPr id="64" name="Shape 62"/>
          <p:cNvSpPr/>
          <p:nvPr/>
        </p:nvSpPr>
        <p:spPr>
          <a:xfrm>
            <a:off x="9078720" y="4116715"/>
            <a:ext cx="82296" cy="82296"/>
          </a:xfrm>
          <a:prstGeom prst="ellipse">
            <a:avLst/>
          </a:prstGeom>
          <a:solidFill>
            <a:srgbClr val="8D99AE"/>
          </a:solidFill>
        </p:spPr>
      </p:sp>
      <p:sp>
        <p:nvSpPr>
          <p:cNvPr id="65" name="Shape 63"/>
          <p:cNvSpPr/>
          <p:nvPr/>
        </p:nvSpPr>
        <p:spPr>
          <a:xfrm>
            <a:off x="9500039" y="4101762"/>
            <a:ext cx="82296" cy="82296"/>
          </a:xfrm>
          <a:prstGeom prst="ellipse">
            <a:avLst/>
          </a:prstGeom>
          <a:solidFill>
            <a:srgbClr val="8D99AE"/>
          </a:solidFill>
        </p:spPr>
      </p:sp>
      <p:sp>
        <p:nvSpPr>
          <p:cNvPr id="66" name="Shape 64"/>
          <p:cNvSpPr/>
          <p:nvPr/>
        </p:nvSpPr>
        <p:spPr>
          <a:xfrm>
            <a:off x="9793365" y="4022822"/>
            <a:ext cx="82296" cy="82296"/>
          </a:xfrm>
          <a:prstGeom prst="ellipse">
            <a:avLst/>
          </a:prstGeom>
          <a:solidFill>
            <a:srgbClr val="8D99AE"/>
          </a:solidFill>
        </p:spPr>
      </p:sp>
      <p:sp>
        <p:nvSpPr>
          <p:cNvPr id="67" name="Shape 65"/>
          <p:cNvSpPr/>
          <p:nvPr/>
        </p:nvSpPr>
        <p:spPr>
          <a:xfrm>
            <a:off x="10155434" y="4072747"/>
            <a:ext cx="82296" cy="82296"/>
          </a:xfrm>
          <a:prstGeom prst="ellipse">
            <a:avLst/>
          </a:prstGeom>
          <a:solidFill>
            <a:srgbClr val="8D99AE"/>
          </a:solidFill>
        </p:spPr>
      </p:sp>
      <p:sp>
        <p:nvSpPr>
          <p:cNvPr id="68" name="Shape 66"/>
          <p:cNvSpPr/>
          <p:nvPr/>
        </p:nvSpPr>
        <p:spPr>
          <a:xfrm>
            <a:off x="10433881" y="4054738"/>
            <a:ext cx="82296" cy="82296"/>
          </a:xfrm>
          <a:prstGeom prst="ellipse">
            <a:avLst/>
          </a:prstGeom>
          <a:solidFill>
            <a:srgbClr val="8D99AE"/>
          </a:solidFill>
        </p:spPr>
      </p:sp>
      <p:sp>
        <p:nvSpPr>
          <p:cNvPr id="69" name="Shape 67"/>
          <p:cNvSpPr/>
          <p:nvPr/>
        </p:nvSpPr>
        <p:spPr>
          <a:xfrm>
            <a:off x="10785075" y="4158105"/>
            <a:ext cx="82296" cy="82296"/>
          </a:xfrm>
          <a:prstGeom prst="ellipse">
            <a:avLst/>
          </a:prstGeom>
          <a:solidFill>
            <a:srgbClr val="8D99AE"/>
          </a:solidFill>
        </p:spPr>
      </p:sp>
      <p:sp>
        <p:nvSpPr>
          <p:cNvPr id="70" name="Shape 68"/>
          <p:cNvSpPr/>
          <p:nvPr/>
        </p:nvSpPr>
        <p:spPr>
          <a:xfrm>
            <a:off x="11137349" y="4205153"/>
            <a:ext cx="82296" cy="82296"/>
          </a:xfrm>
          <a:prstGeom prst="ellipse">
            <a:avLst/>
          </a:prstGeom>
          <a:solidFill>
            <a:srgbClr val="8D99AE"/>
          </a:solidFill>
        </p:spPr>
      </p:sp>
      <p:sp>
        <p:nvSpPr>
          <p:cNvPr id="71" name="Shape 69"/>
          <p:cNvSpPr/>
          <p:nvPr/>
        </p:nvSpPr>
        <p:spPr>
          <a:xfrm>
            <a:off x="11132872" y="4338281"/>
            <a:ext cx="82296" cy="82296"/>
          </a:xfrm>
          <a:prstGeom prst="ellipse">
            <a:avLst/>
          </a:prstGeom>
          <a:solidFill>
            <a:srgbClr val="8D99AE"/>
          </a:solidFill>
        </p:spPr>
      </p:sp>
      <p:sp>
        <p:nvSpPr>
          <p:cNvPr id="72" name="Shape 70"/>
          <p:cNvSpPr/>
          <p:nvPr/>
        </p:nvSpPr>
        <p:spPr>
          <a:xfrm>
            <a:off x="11365291" y="4439608"/>
            <a:ext cx="82296" cy="82296"/>
          </a:xfrm>
          <a:prstGeom prst="ellipse">
            <a:avLst/>
          </a:prstGeom>
          <a:solidFill>
            <a:srgbClr val="8D99AE"/>
          </a:solidFill>
        </p:spPr>
      </p:sp>
      <p:sp>
        <p:nvSpPr>
          <p:cNvPr id="73" name="Shape 71"/>
          <p:cNvSpPr/>
          <p:nvPr/>
        </p:nvSpPr>
        <p:spPr>
          <a:xfrm>
            <a:off x="548640" y="1965960"/>
            <a:ext cx="128016" cy="777240"/>
          </a:xfrm>
          <a:prstGeom prst="roundRect">
            <a:avLst>
              <a:gd name="adj" fmla="val 50000"/>
            </a:avLst>
          </a:prstGeom>
          <a:solidFill>
            <a:srgbClr val="FFC857"/>
          </a:solidFill>
        </p:spPr>
      </p:sp>
      <p:sp>
        <p:nvSpPr>
          <p:cNvPr id="74" name="Text 72"/>
          <p:cNvSpPr/>
          <p:nvPr/>
        </p:nvSpPr>
        <p:spPr>
          <a:xfrm>
            <a:off x="868680" y="1920240"/>
            <a:ext cx="6675120" cy="32004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Dwarf planets</a:t>
            </a:r>
            <a:endParaRPr lang="en-US" sz="1600" dirty="0"/>
          </a:p>
        </p:txBody>
      </p:sp>
      <p:sp>
        <p:nvSpPr>
          <p:cNvPr id="75" name="Text 73"/>
          <p:cNvSpPr/>
          <p:nvPr/>
        </p:nvSpPr>
        <p:spPr>
          <a:xfrm>
            <a:off x="868680" y="2258568"/>
            <a:ext cx="6675120" cy="50292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C9CCE8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Small round bodies like Pluto that orbit the Sun but haven't cleared their orbital path of other debris.</a:t>
            </a:r>
            <a:endParaRPr lang="en-US" sz="1300" dirty="0"/>
          </a:p>
        </p:txBody>
      </p:sp>
      <p:sp>
        <p:nvSpPr>
          <p:cNvPr id="76" name="Shape 74"/>
          <p:cNvSpPr/>
          <p:nvPr/>
        </p:nvSpPr>
        <p:spPr>
          <a:xfrm>
            <a:off x="548640" y="3108960"/>
            <a:ext cx="128016" cy="777240"/>
          </a:xfrm>
          <a:prstGeom prst="roundRect">
            <a:avLst>
              <a:gd name="adj" fmla="val 50000"/>
            </a:avLst>
          </a:prstGeom>
          <a:solidFill>
            <a:srgbClr val="FFC857"/>
          </a:solidFill>
        </p:spPr>
      </p:sp>
      <p:sp>
        <p:nvSpPr>
          <p:cNvPr id="77" name="Text 75"/>
          <p:cNvSpPr/>
          <p:nvPr/>
        </p:nvSpPr>
        <p:spPr>
          <a:xfrm>
            <a:off x="868680" y="3063240"/>
            <a:ext cx="6675120" cy="32004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The Asteroid Belt</a:t>
            </a:r>
            <a:endParaRPr lang="en-US" sz="1600" dirty="0"/>
          </a:p>
        </p:txBody>
      </p:sp>
      <p:sp>
        <p:nvSpPr>
          <p:cNvPr id="78" name="Text 76"/>
          <p:cNvSpPr/>
          <p:nvPr/>
        </p:nvSpPr>
        <p:spPr>
          <a:xfrm>
            <a:off x="868680" y="3401568"/>
            <a:ext cx="6675120" cy="50292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C9CCE8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A region between Mars and Jupiter filled with millions of rocky asteroids of all sizes.</a:t>
            </a:r>
            <a:endParaRPr lang="en-US" sz="1300" dirty="0"/>
          </a:p>
        </p:txBody>
      </p:sp>
      <p:sp>
        <p:nvSpPr>
          <p:cNvPr id="79" name="Shape 77"/>
          <p:cNvSpPr/>
          <p:nvPr/>
        </p:nvSpPr>
        <p:spPr>
          <a:xfrm>
            <a:off x="548640" y="4251960"/>
            <a:ext cx="128016" cy="777240"/>
          </a:xfrm>
          <a:prstGeom prst="roundRect">
            <a:avLst>
              <a:gd name="adj" fmla="val 50000"/>
            </a:avLst>
          </a:prstGeom>
          <a:solidFill>
            <a:srgbClr val="FFC857"/>
          </a:solidFill>
        </p:spPr>
      </p:sp>
      <p:sp>
        <p:nvSpPr>
          <p:cNvPr id="80" name="Text 78"/>
          <p:cNvSpPr/>
          <p:nvPr/>
        </p:nvSpPr>
        <p:spPr>
          <a:xfrm>
            <a:off x="868680" y="4206240"/>
            <a:ext cx="6675120" cy="32004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Not quite a planet</a:t>
            </a:r>
            <a:endParaRPr lang="en-US" sz="1600" dirty="0"/>
          </a:p>
        </p:txBody>
      </p:sp>
      <p:sp>
        <p:nvSpPr>
          <p:cNvPr id="81" name="Text 79"/>
          <p:cNvSpPr/>
          <p:nvPr/>
        </p:nvSpPr>
        <p:spPr>
          <a:xfrm>
            <a:off x="868680" y="4544568"/>
            <a:ext cx="6675120" cy="50292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C9CCE8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Pluto was reclassified as a dwarf planet by astronomers in 2006.</a:t>
            </a:r>
            <a:endParaRPr lang="en-US" sz="1300" dirty="0"/>
          </a:p>
        </p:txBody>
      </p:sp>
      <p:sp>
        <p:nvSpPr>
          <p:cNvPr id="82" name="Text 80"/>
          <p:cNvSpPr/>
          <p:nvPr/>
        </p:nvSpPr>
        <p:spPr>
          <a:xfrm>
            <a:off x="11548872" y="6400800"/>
            <a:ext cx="365760" cy="27432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C9CCE8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12</a:t>
            </a:r>
            <a:endParaRPr lang="en-US" sz="10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10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291684" y="397875"/>
            <a:ext cx="44507" cy="44507"/>
          </a:xfrm>
          <a:prstGeom prst="ellipse">
            <a:avLst/>
          </a:prstGeom>
          <a:solidFill>
            <a:srgbClr val="FFFFFF">
              <a:alpha val="22239"/>
            </a:srgbClr>
          </a:solidFill>
        </p:spPr>
      </p:sp>
      <p:sp>
        <p:nvSpPr>
          <p:cNvPr id="3" name="Shape 1"/>
          <p:cNvSpPr/>
          <p:nvPr/>
        </p:nvSpPr>
        <p:spPr>
          <a:xfrm>
            <a:off x="2876118" y="6071364"/>
            <a:ext cx="29661" cy="29661"/>
          </a:xfrm>
          <a:prstGeom prst="ellipse">
            <a:avLst/>
          </a:prstGeom>
          <a:solidFill>
            <a:srgbClr val="FFFFFF">
              <a:alpha val="34016"/>
            </a:srgbClr>
          </a:solidFill>
        </p:spPr>
      </p:sp>
      <p:sp>
        <p:nvSpPr>
          <p:cNvPr id="4" name="Shape 2"/>
          <p:cNvSpPr/>
          <p:nvPr/>
        </p:nvSpPr>
        <p:spPr>
          <a:xfrm>
            <a:off x="9536361" y="709965"/>
            <a:ext cx="21005" cy="21005"/>
          </a:xfrm>
          <a:prstGeom prst="ellipse">
            <a:avLst/>
          </a:prstGeom>
          <a:solidFill>
            <a:srgbClr val="FFFFFF">
              <a:alpha val="21821"/>
            </a:srgbClr>
          </a:solidFill>
        </p:spPr>
      </p:sp>
      <p:sp>
        <p:nvSpPr>
          <p:cNvPr id="5" name="Shape 3"/>
          <p:cNvSpPr/>
          <p:nvPr/>
        </p:nvSpPr>
        <p:spPr>
          <a:xfrm>
            <a:off x="6967108" y="4041011"/>
            <a:ext cx="41851" cy="41851"/>
          </a:xfrm>
          <a:prstGeom prst="ellipse">
            <a:avLst/>
          </a:prstGeom>
          <a:solidFill>
            <a:srgbClr val="FFFFFF">
              <a:alpha val="40594"/>
            </a:srgbClr>
          </a:solidFill>
        </p:spPr>
      </p:sp>
      <p:sp>
        <p:nvSpPr>
          <p:cNvPr id="6" name="Shape 4"/>
          <p:cNvSpPr/>
          <p:nvPr/>
        </p:nvSpPr>
        <p:spPr>
          <a:xfrm>
            <a:off x="4498177" y="4295834"/>
            <a:ext cx="28981" cy="28981"/>
          </a:xfrm>
          <a:prstGeom prst="ellipse">
            <a:avLst/>
          </a:prstGeom>
          <a:solidFill>
            <a:srgbClr val="FFFFFF">
              <a:alpha val="23976"/>
            </a:srgbClr>
          </a:solidFill>
        </p:spPr>
      </p:sp>
      <p:sp>
        <p:nvSpPr>
          <p:cNvPr id="7" name="Shape 5"/>
          <p:cNvSpPr/>
          <p:nvPr/>
        </p:nvSpPr>
        <p:spPr>
          <a:xfrm>
            <a:off x="173314" y="3167768"/>
            <a:ext cx="31784" cy="31784"/>
          </a:xfrm>
          <a:prstGeom prst="ellipse">
            <a:avLst/>
          </a:prstGeom>
          <a:solidFill>
            <a:srgbClr val="FFFFFF">
              <a:alpha val="37090"/>
            </a:srgbClr>
          </a:solidFill>
        </p:spPr>
      </p:sp>
      <p:sp>
        <p:nvSpPr>
          <p:cNvPr id="8" name="Shape 6"/>
          <p:cNvSpPr/>
          <p:nvPr/>
        </p:nvSpPr>
        <p:spPr>
          <a:xfrm>
            <a:off x="11899747" y="3620147"/>
            <a:ext cx="48678" cy="48678"/>
          </a:xfrm>
          <a:prstGeom prst="ellipse">
            <a:avLst/>
          </a:prstGeom>
          <a:solidFill>
            <a:srgbClr val="FFFFFF">
              <a:alpha val="37653"/>
            </a:srgbClr>
          </a:solidFill>
        </p:spPr>
      </p:sp>
      <p:sp>
        <p:nvSpPr>
          <p:cNvPr id="9" name="Shape 7"/>
          <p:cNvSpPr/>
          <p:nvPr/>
        </p:nvSpPr>
        <p:spPr>
          <a:xfrm>
            <a:off x="7023121" y="2266303"/>
            <a:ext cx="44896" cy="44896"/>
          </a:xfrm>
          <a:prstGeom prst="ellipse">
            <a:avLst/>
          </a:prstGeom>
          <a:solidFill>
            <a:srgbClr val="FFFFFF">
              <a:alpha val="20418"/>
            </a:srgbClr>
          </a:solidFill>
        </p:spPr>
      </p:sp>
      <p:sp>
        <p:nvSpPr>
          <p:cNvPr id="10" name="Shape 8"/>
          <p:cNvSpPr/>
          <p:nvPr/>
        </p:nvSpPr>
        <p:spPr>
          <a:xfrm>
            <a:off x="10673745" y="37571"/>
            <a:ext cx="23597" cy="23597"/>
          </a:xfrm>
          <a:prstGeom prst="ellipse">
            <a:avLst/>
          </a:prstGeom>
          <a:solidFill>
            <a:srgbClr val="FFFFFF">
              <a:alpha val="44952"/>
            </a:srgbClr>
          </a:solidFill>
        </p:spPr>
      </p:sp>
      <p:sp>
        <p:nvSpPr>
          <p:cNvPr id="11" name="Shape 9"/>
          <p:cNvSpPr/>
          <p:nvPr/>
        </p:nvSpPr>
        <p:spPr>
          <a:xfrm>
            <a:off x="2837662" y="3707283"/>
            <a:ext cx="22316" cy="22316"/>
          </a:xfrm>
          <a:prstGeom prst="ellipse">
            <a:avLst/>
          </a:prstGeom>
          <a:solidFill>
            <a:srgbClr val="FFFFFF">
              <a:alpha val="21749"/>
            </a:srgbClr>
          </a:solidFill>
        </p:spPr>
      </p:sp>
      <p:sp>
        <p:nvSpPr>
          <p:cNvPr id="12" name="Shape 10"/>
          <p:cNvSpPr/>
          <p:nvPr/>
        </p:nvSpPr>
        <p:spPr>
          <a:xfrm>
            <a:off x="6387966" y="4554773"/>
            <a:ext cx="34733" cy="34733"/>
          </a:xfrm>
          <a:prstGeom prst="ellipse">
            <a:avLst/>
          </a:prstGeom>
          <a:solidFill>
            <a:srgbClr val="FFFFFF">
              <a:alpha val="31674"/>
            </a:srgbClr>
          </a:solidFill>
        </p:spPr>
      </p:sp>
      <p:sp>
        <p:nvSpPr>
          <p:cNvPr id="13" name="Shape 11"/>
          <p:cNvSpPr/>
          <p:nvPr/>
        </p:nvSpPr>
        <p:spPr>
          <a:xfrm>
            <a:off x="407814" y="2749374"/>
            <a:ext cx="49784" cy="49784"/>
          </a:xfrm>
          <a:prstGeom prst="ellipse">
            <a:avLst/>
          </a:prstGeom>
          <a:solidFill>
            <a:srgbClr val="FFFFFF">
              <a:alpha val="28739"/>
            </a:srgbClr>
          </a:solidFill>
        </p:spPr>
      </p:sp>
      <p:sp>
        <p:nvSpPr>
          <p:cNvPr id="14" name="Shape 12"/>
          <p:cNvSpPr/>
          <p:nvPr/>
        </p:nvSpPr>
        <p:spPr>
          <a:xfrm>
            <a:off x="95775" y="2016419"/>
            <a:ext cx="48109" cy="48109"/>
          </a:xfrm>
          <a:prstGeom prst="ellipse">
            <a:avLst/>
          </a:prstGeom>
          <a:solidFill>
            <a:srgbClr val="FFFFFF">
              <a:alpha val="26215"/>
            </a:srgbClr>
          </a:solidFill>
        </p:spPr>
      </p:sp>
      <p:sp>
        <p:nvSpPr>
          <p:cNvPr id="15" name="Shape 13"/>
          <p:cNvSpPr/>
          <p:nvPr/>
        </p:nvSpPr>
        <p:spPr>
          <a:xfrm>
            <a:off x="10718681" y="2017242"/>
            <a:ext cx="19829" cy="19829"/>
          </a:xfrm>
          <a:prstGeom prst="ellipse">
            <a:avLst/>
          </a:prstGeom>
          <a:solidFill>
            <a:srgbClr val="FFFFFF">
              <a:alpha val="41079"/>
            </a:srgbClr>
          </a:solidFill>
        </p:spPr>
      </p:sp>
      <p:sp>
        <p:nvSpPr>
          <p:cNvPr id="16" name="Shape 14"/>
          <p:cNvSpPr/>
          <p:nvPr/>
        </p:nvSpPr>
        <p:spPr>
          <a:xfrm>
            <a:off x="1879391" y="2159176"/>
            <a:ext cx="35671" cy="35671"/>
          </a:xfrm>
          <a:prstGeom prst="ellipse">
            <a:avLst/>
          </a:prstGeom>
          <a:solidFill>
            <a:srgbClr val="FFFFFF">
              <a:alpha val="21785"/>
            </a:srgbClr>
          </a:solidFill>
        </p:spPr>
      </p:sp>
      <p:sp>
        <p:nvSpPr>
          <p:cNvPr id="17" name="Shape 15"/>
          <p:cNvSpPr/>
          <p:nvPr/>
        </p:nvSpPr>
        <p:spPr>
          <a:xfrm>
            <a:off x="11800053" y="3119555"/>
            <a:ext cx="19376" cy="19376"/>
          </a:xfrm>
          <a:prstGeom prst="ellipse">
            <a:avLst/>
          </a:prstGeom>
          <a:solidFill>
            <a:srgbClr val="FFFFFF">
              <a:alpha val="34385"/>
            </a:srgbClr>
          </a:solidFill>
        </p:spPr>
      </p:sp>
      <p:sp>
        <p:nvSpPr>
          <p:cNvPr id="18" name="Shape 16"/>
          <p:cNvSpPr/>
          <p:nvPr/>
        </p:nvSpPr>
        <p:spPr>
          <a:xfrm>
            <a:off x="3763328" y="6083712"/>
            <a:ext cx="21520" cy="21520"/>
          </a:xfrm>
          <a:prstGeom prst="ellipse">
            <a:avLst/>
          </a:prstGeom>
          <a:solidFill>
            <a:srgbClr val="FFFFFF">
              <a:alpha val="31965"/>
            </a:srgbClr>
          </a:solidFill>
        </p:spPr>
      </p:sp>
      <p:sp>
        <p:nvSpPr>
          <p:cNvPr id="19" name="Shape 17"/>
          <p:cNvSpPr/>
          <p:nvPr/>
        </p:nvSpPr>
        <p:spPr>
          <a:xfrm>
            <a:off x="11025494" y="2838979"/>
            <a:ext cx="34596" cy="34596"/>
          </a:xfrm>
          <a:prstGeom prst="ellipse">
            <a:avLst/>
          </a:prstGeom>
          <a:solidFill>
            <a:srgbClr val="FFFFFF">
              <a:alpha val="32425"/>
            </a:srgbClr>
          </a:solidFill>
        </p:spPr>
      </p:sp>
      <p:sp>
        <p:nvSpPr>
          <p:cNvPr id="20" name="Shape 18"/>
          <p:cNvSpPr/>
          <p:nvPr/>
        </p:nvSpPr>
        <p:spPr>
          <a:xfrm>
            <a:off x="9509608" y="4730691"/>
            <a:ext cx="21462" cy="21462"/>
          </a:xfrm>
          <a:prstGeom prst="ellipse">
            <a:avLst/>
          </a:prstGeom>
          <a:solidFill>
            <a:srgbClr val="FFFFFF">
              <a:alpha val="29592"/>
            </a:srgbClr>
          </a:solidFill>
        </p:spPr>
      </p:sp>
      <p:sp>
        <p:nvSpPr>
          <p:cNvPr id="21" name="Shape 19"/>
          <p:cNvSpPr/>
          <p:nvPr/>
        </p:nvSpPr>
        <p:spPr>
          <a:xfrm>
            <a:off x="5836830" y="752181"/>
            <a:ext cx="29138" cy="29138"/>
          </a:xfrm>
          <a:prstGeom prst="ellipse">
            <a:avLst/>
          </a:prstGeom>
          <a:solidFill>
            <a:srgbClr val="FFFFFF">
              <a:alpha val="37665"/>
            </a:srgbClr>
          </a:solidFill>
        </p:spPr>
      </p:sp>
      <p:sp>
        <p:nvSpPr>
          <p:cNvPr id="22" name="Shape 20"/>
          <p:cNvSpPr/>
          <p:nvPr/>
        </p:nvSpPr>
        <p:spPr>
          <a:xfrm>
            <a:off x="11594187" y="2502782"/>
            <a:ext cx="35891" cy="35891"/>
          </a:xfrm>
          <a:prstGeom prst="ellipse">
            <a:avLst/>
          </a:prstGeom>
          <a:solidFill>
            <a:srgbClr val="FFFFFF">
              <a:alpha val="43990"/>
            </a:srgbClr>
          </a:solidFill>
        </p:spPr>
      </p:sp>
      <p:sp>
        <p:nvSpPr>
          <p:cNvPr id="23" name="Shape 21"/>
          <p:cNvSpPr/>
          <p:nvPr/>
        </p:nvSpPr>
        <p:spPr>
          <a:xfrm>
            <a:off x="1350409" y="4563827"/>
            <a:ext cx="43698" cy="43698"/>
          </a:xfrm>
          <a:prstGeom prst="ellipse">
            <a:avLst/>
          </a:prstGeom>
          <a:solidFill>
            <a:srgbClr val="FFFFFF">
              <a:alpha val="20170"/>
            </a:srgbClr>
          </a:solidFill>
        </p:spPr>
      </p:sp>
      <p:sp>
        <p:nvSpPr>
          <p:cNvPr id="24" name="Shape 22"/>
          <p:cNvSpPr/>
          <p:nvPr/>
        </p:nvSpPr>
        <p:spPr>
          <a:xfrm>
            <a:off x="687248" y="4310650"/>
            <a:ext cx="32014" cy="32014"/>
          </a:xfrm>
          <a:prstGeom prst="ellipse">
            <a:avLst/>
          </a:prstGeom>
          <a:solidFill>
            <a:srgbClr val="FFFFFF">
              <a:alpha val="41514"/>
            </a:srgbClr>
          </a:solidFill>
        </p:spPr>
      </p:sp>
      <p:sp>
        <p:nvSpPr>
          <p:cNvPr id="25" name="Shape 23"/>
          <p:cNvSpPr/>
          <p:nvPr/>
        </p:nvSpPr>
        <p:spPr>
          <a:xfrm>
            <a:off x="11711436" y="5722585"/>
            <a:ext cx="28889" cy="28889"/>
          </a:xfrm>
          <a:prstGeom prst="ellipse">
            <a:avLst/>
          </a:prstGeom>
          <a:solidFill>
            <a:srgbClr val="FFFFFF">
              <a:alpha val="39814"/>
            </a:srgbClr>
          </a:solidFill>
        </p:spPr>
      </p:sp>
      <p:sp>
        <p:nvSpPr>
          <p:cNvPr id="26" name="Shape 24"/>
          <p:cNvSpPr/>
          <p:nvPr/>
        </p:nvSpPr>
        <p:spPr>
          <a:xfrm>
            <a:off x="7637375" y="332963"/>
            <a:ext cx="43414" cy="43414"/>
          </a:xfrm>
          <a:prstGeom prst="ellipse">
            <a:avLst/>
          </a:prstGeom>
          <a:solidFill>
            <a:srgbClr val="FFFFFF">
              <a:alpha val="39451"/>
            </a:srgbClr>
          </a:solidFill>
        </p:spPr>
      </p:sp>
      <p:sp>
        <p:nvSpPr>
          <p:cNvPr id="27" name="Shape 25"/>
          <p:cNvSpPr/>
          <p:nvPr/>
        </p:nvSpPr>
        <p:spPr>
          <a:xfrm>
            <a:off x="8629504" y="757120"/>
            <a:ext cx="19480" cy="19480"/>
          </a:xfrm>
          <a:prstGeom prst="ellipse">
            <a:avLst/>
          </a:prstGeom>
          <a:solidFill>
            <a:srgbClr val="FFFFFF">
              <a:alpha val="26845"/>
            </a:srgbClr>
          </a:solidFill>
        </p:spPr>
      </p:sp>
      <p:sp>
        <p:nvSpPr>
          <p:cNvPr id="28" name="Shape 26"/>
          <p:cNvSpPr/>
          <p:nvPr/>
        </p:nvSpPr>
        <p:spPr>
          <a:xfrm>
            <a:off x="7314259" y="3354388"/>
            <a:ext cx="34926" cy="34926"/>
          </a:xfrm>
          <a:prstGeom prst="ellipse">
            <a:avLst/>
          </a:prstGeom>
          <a:solidFill>
            <a:srgbClr val="FFFFFF">
              <a:alpha val="28231"/>
            </a:srgbClr>
          </a:solidFill>
        </p:spPr>
      </p:sp>
      <p:sp>
        <p:nvSpPr>
          <p:cNvPr id="29" name="Shape 27"/>
          <p:cNvSpPr/>
          <p:nvPr/>
        </p:nvSpPr>
        <p:spPr>
          <a:xfrm>
            <a:off x="12118571" y="3468100"/>
            <a:ext cx="41943" cy="41943"/>
          </a:xfrm>
          <a:prstGeom prst="ellipse">
            <a:avLst/>
          </a:prstGeom>
          <a:solidFill>
            <a:srgbClr val="FFFFFF">
              <a:alpha val="20769"/>
            </a:srgbClr>
          </a:solidFill>
        </p:spPr>
      </p:sp>
      <p:sp>
        <p:nvSpPr>
          <p:cNvPr id="30" name="Shape 28"/>
          <p:cNvSpPr/>
          <p:nvPr/>
        </p:nvSpPr>
        <p:spPr>
          <a:xfrm>
            <a:off x="1222709" y="1521589"/>
            <a:ext cx="44878" cy="44878"/>
          </a:xfrm>
          <a:prstGeom prst="ellipse">
            <a:avLst/>
          </a:prstGeom>
          <a:solidFill>
            <a:srgbClr val="FFFFFF">
              <a:alpha val="26990"/>
            </a:srgbClr>
          </a:solidFill>
        </p:spPr>
      </p:sp>
      <p:sp>
        <p:nvSpPr>
          <p:cNvPr id="31" name="Shape 29"/>
          <p:cNvSpPr/>
          <p:nvPr/>
        </p:nvSpPr>
        <p:spPr>
          <a:xfrm>
            <a:off x="6528624" y="6828190"/>
            <a:ext cx="43334" cy="43334"/>
          </a:xfrm>
          <a:prstGeom prst="ellipse">
            <a:avLst/>
          </a:prstGeom>
          <a:solidFill>
            <a:srgbClr val="FFFFFF">
              <a:alpha val="42574"/>
            </a:srgbClr>
          </a:solidFill>
        </p:spPr>
      </p:sp>
      <p:sp>
        <p:nvSpPr>
          <p:cNvPr id="32" name="Shape 30"/>
          <p:cNvSpPr/>
          <p:nvPr/>
        </p:nvSpPr>
        <p:spPr>
          <a:xfrm>
            <a:off x="10731012" y="4825236"/>
            <a:ext cx="28620" cy="28620"/>
          </a:xfrm>
          <a:prstGeom prst="ellipse">
            <a:avLst/>
          </a:prstGeom>
          <a:solidFill>
            <a:srgbClr val="FFFFFF">
              <a:alpha val="22458"/>
            </a:srgbClr>
          </a:solidFill>
        </p:spPr>
      </p:sp>
      <p:sp>
        <p:nvSpPr>
          <p:cNvPr id="33" name="Shape 31"/>
          <p:cNvSpPr/>
          <p:nvPr/>
        </p:nvSpPr>
        <p:spPr>
          <a:xfrm>
            <a:off x="10970736" y="4318059"/>
            <a:ext cx="33530" cy="33530"/>
          </a:xfrm>
          <a:prstGeom prst="ellipse">
            <a:avLst/>
          </a:prstGeom>
          <a:solidFill>
            <a:srgbClr val="FFFFFF">
              <a:alpha val="25284"/>
            </a:srgbClr>
          </a:solidFill>
        </p:spPr>
      </p:sp>
      <p:sp>
        <p:nvSpPr>
          <p:cNvPr id="34" name="Shape 32"/>
          <p:cNvSpPr/>
          <p:nvPr/>
        </p:nvSpPr>
        <p:spPr>
          <a:xfrm>
            <a:off x="5291546" y="141993"/>
            <a:ext cx="43444" cy="43444"/>
          </a:xfrm>
          <a:prstGeom prst="ellipse">
            <a:avLst/>
          </a:prstGeom>
          <a:solidFill>
            <a:srgbClr val="FFFFFF">
              <a:alpha val="41176"/>
            </a:srgbClr>
          </a:solidFill>
        </p:spPr>
      </p:sp>
      <p:sp>
        <p:nvSpPr>
          <p:cNvPr id="35" name="Shape 33"/>
          <p:cNvSpPr/>
          <p:nvPr/>
        </p:nvSpPr>
        <p:spPr>
          <a:xfrm>
            <a:off x="11600666" y="2118372"/>
            <a:ext cx="24779" cy="24779"/>
          </a:xfrm>
          <a:prstGeom prst="ellipse">
            <a:avLst/>
          </a:prstGeom>
          <a:solidFill>
            <a:srgbClr val="FFFFFF">
              <a:alpha val="27850"/>
            </a:srgbClr>
          </a:solidFill>
        </p:spPr>
      </p:sp>
      <p:sp>
        <p:nvSpPr>
          <p:cNvPr id="36" name="Shape 34"/>
          <p:cNvSpPr/>
          <p:nvPr/>
        </p:nvSpPr>
        <p:spPr>
          <a:xfrm>
            <a:off x="9432696" y="2528"/>
            <a:ext cx="38777" cy="38777"/>
          </a:xfrm>
          <a:prstGeom prst="ellipse">
            <a:avLst/>
          </a:prstGeom>
          <a:solidFill>
            <a:srgbClr val="FFFFFF">
              <a:alpha val="30059"/>
            </a:srgbClr>
          </a:solidFill>
        </p:spPr>
      </p:sp>
      <p:sp>
        <p:nvSpPr>
          <p:cNvPr id="37" name="Shape 35"/>
          <p:cNvSpPr/>
          <p:nvPr/>
        </p:nvSpPr>
        <p:spPr>
          <a:xfrm>
            <a:off x="11728993" y="1583796"/>
            <a:ext cx="24589" cy="24589"/>
          </a:xfrm>
          <a:prstGeom prst="ellipse">
            <a:avLst/>
          </a:prstGeom>
          <a:solidFill>
            <a:srgbClr val="FFFFFF">
              <a:alpha val="32371"/>
            </a:srgbClr>
          </a:solidFill>
        </p:spPr>
      </p:sp>
      <p:sp>
        <p:nvSpPr>
          <p:cNvPr id="38" name="Shape 36"/>
          <p:cNvSpPr/>
          <p:nvPr/>
        </p:nvSpPr>
        <p:spPr>
          <a:xfrm>
            <a:off x="10664549" y="6777508"/>
            <a:ext cx="19753" cy="19753"/>
          </a:xfrm>
          <a:prstGeom prst="ellipse">
            <a:avLst/>
          </a:prstGeom>
          <a:solidFill>
            <a:srgbClr val="FFFFFF">
              <a:alpha val="20279"/>
            </a:srgbClr>
          </a:solidFill>
        </p:spPr>
      </p:sp>
      <p:sp>
        <p:nvSpPr>
          <p:cNvPr id="39" name="Shape 37"/>
          <p:cNvSpPr/>
          <p:nvPr/>
        </p:nvSpPr>
        <p:spPr>
          <a:xfrm>
            <a:off x="4734557" y="4998"/>
            <a:ext cx="49950" cy="49950"/>
          </a:xfrm>
          <a:prstGeom prst="ellipse">
            <a:avLst/>
          </a:prstGeom>
          <a:solidFill>
            <a:srgbClr val="FFFFFF">
              <a:alpha val="24648"/>
            </a:srgbClr>
          </a:solidFill>
        </p:spPr>
      </p:sp>
      <p:sp>
        <p:nvSpPr>
          <p:cNvPr id="40" name="Shape 38"/>
          <p:cNvSpPr/>
          <p:nvPr/>
        </p:nvSpPr>
        <p:spPr>
          <a:xfrm>
            <a:off x="9589029" y="2009599"/>
            <a:ext cx="40109" cy="40109"/>
          </a:xfrm>
          <a:prstGeom prst="ellipse">
            <a:avLst/>
          </a:prstGeom>
          <a:solidFill>
            <a:srgbClr val="FFFFFF">
              <a:alpha val="24491"/>
            </a:srgbClr>
          </a:solidFill>
        </p:spPr>
      </p:sp>
      <p:sp>
        <p:nvSpPr>
          <p:cNvPr id="41" name="Shape 39"/>
          <p:cNvSpPr/>
          <p:nvPr/>
        </p:nvSpPr>
        <p:spPr>
          <a:xfrm>
            <a:off x="3859678" y="2800644"/>
            <a:ext cx="34878" cy="34878"/>
          </a:xfrm>
          <a:prstGeom prst="ellipse">
            <a:avLst/>
          </a:prstGeom>
          <a:solidFill>
            <a:srgbClr val="FFFFFF">
              <a:alpha val="33079"/>
            </a:srgbClr>
          </a:solidFill>
        </p:spPr>
      </p:sp>
      <p:sp>
        <p:nvSpPr>
          <p:cNvPr id="42" name="Shape 40"/>
          <p:cNvSpPr/>
          <p:nvPr/>
        </p:nvSpPr>
        <p:spPr>
          <a:xfrm>
            <a:off x="502920" y="457200"/>
            <a:ext cx="2377440" cy="365760"/>
          </a:xfrm>
          <a:prstGeom prst="roundRect">
            <a:avLst>
              <a:gd name="adj" fmla="val 50000"/>
            </a:avLst>
          </a:prstGeom>
          <a:solidFill>
            <a:srgbClr val="FFC857"/>
          </a:solidFill>
        </p:spPr>
      </p:sp>
      <p:sp>
        <p:nvSpPr>
          <p:cNvPr id="43" name="Text 41"/>
          <p:cNvSpPr/>
          <p:nvPr/>
        </p:nvSpPr>
        <p:spPr>
          <a:xfrm>
            <a:off x="502920" y="457200"/>
            <a:ext cx="2377440" cy="36576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kern="0" spc="100" dirty="0">
                <a:solidFill>
                  <a:srgbClr val="0B1033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QUICK QUIZ</a:t>
            </a:r>
            <a:endParaRPr lang="en-US" sz="1200" dirty="0"/>
          </a:p>
        </p:txBody>
      </p:sp>
      <p:sp>
        <p:nvSpPr>
          <p:cNvPr id="44" name="Text 42"/>
          <p:cNvSpPr/>
          <p:nvPr/>
        </p:nvSpPr>
        <p:spPr>
          <a:xfrm>
            <a:off x="502920" y="960120"/>
            <a:ext cx="11183112" cy="1188720"/>
          </a:xfrm>
          <a:prstGeom prst="rect">
            <a:avLst/>
          </a:prstGeom>
          <a:noFill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2800" b="1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Which planet is closest to the Sun?</a:t>
            </a:r>
            <a:endParaRPr lang="en-US" sz="2800" dirty="0"/>
          </a:p>
        </p:txBody>
      </p:sp>
      <p:sp>
        <p:nvSpPr>
          <p:cNvPr id="45" name="Text 43"/>
          <p:cNvSpPr/>
          <p:nvPr/>
        </p:nvSpPr>
        <p:spPr>
          <a:xfrm>
            <a:off x="502920" y="2148840"/>
            <a:ext cx="4572000" cy="36576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i="1" dirty="0">
                <a:solidFill>
                  <a:srgbClr val="C9CCE8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Tap your answer:</a:t>
            </a:r>
            <a:endParaRPr lang="en-US" sz="1400" dirty="0"/>
          </a:p>
        </p:txBody>
      </p:sp>
      <p:sp>
        <p:nvSpPr>
          <p:cNvPr id="46" name="Shape 44">
            <a:hlinkClick r:id="rId1" action="ppaction://hlinksldjump"/>
          </p:cNvPr>
          <p:cNvSpPr/>
          <p:nvPr/>
        </p:nvSpPr>
        <p:spPr>
          <a:xfrm>
            <a:off x="502920" y="2880360"/>
            <a:ext cx="5120640" cy="914400"/>
          </a:xfrm>
          <a:prstGeom prst="roundRect">
            <a:avLst>
              <a:gd name="adj" fmla="val 12000"/>
            </a:avLst>
          </a:prstGeom>
          <a:solidFill>
            <a:srgbClr val="20265E"/>
          </a:solidFill>
          <a:ln w="12700">
            <a:solidFill>
              <a:srgbClr val="3A3F7A"/>
            </a:solidFill>
            <a:prstDash val="solid"/>
          </a:ln>
          <a:effectLst>
            <a:outerShdw blurRad="76200" dist="25400" dir="5400000" algn="bl" rotWithShape="0">
              <a:srgbClr val="000000">
                <a:alpha val="30000"/>
              </a:srgbClr>
            </a:outerShdw>
          </a:effectLst>
        </p:spPr>
      </p:sp>
      <p:sp>
        <p:nvSpPr>
          <p:cNvPr id="47" name="Shape 45">
            <a:hlinkClick r:id="rId1" action="ppaction://hlinksldjump"/>
          </p:cNvPr>
          <p:cNvSpPr/>
          <p:nvPr/>
        </p:nvSpPr>
        <p:spPr>
          <a:xfrm>
            <a:off x="667512" y="3081528"/>
            <a:ext cx="512064" cy="512064"/>
          </a:xfrm>
          <a:prstGeom prst="ellipse">
            <a:avLst/>
          </a:prstGeom>
          <a:solidFill>
            <a:srgbClr val="FFC857"/>
          </a:solidFill>
        </p:spPr>
      </p:sp>
      <p:sp>
        <p:nvSpPr>
          <p:cNvPr id="48" name="Text 46">
            <a:hlinkClick r:id="rId1" action="ppaction://hlinksldjump"/>
          </p:cNvPr>
          <p:cNvSpPr/>
          <p:nvPr/>
        </p:nvSpPr>
        <p:spPr>
          <a:xfrm>
            <a:off x="667512" y="3081528"/>
            <a:ext cx="512064" cy="512064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b="1" u="sng" dirty="0">
                <a:solidFill>
                  <a:srgbClr val="0B1033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  <a:hlinkClick r:id="rId1" action="ppaction://hlinksldjump"/>
              </a:rPr>
              <a:t>A</a:t>
            </a:r>
            <a:endParaRPr lang="en-US" sz="2000" dirty="0"/>
          </a:p>
        </p:txBody>
      </p:sp>
      <p:sp>
        <p:nvSpPr>
          <p:cNvPr id="49" name="Text 47">
            <a:hlinkClick r:id="rId1" action="ppaction://hlinksldjump"/>
          </p:cNvPr>
          <p:cNvSpPr/>
          <p:nvPr/>
        </p:nvSpPr>
        <p:spPr>
          <a:xfrm>
            <a:off x="1325880" y="2880360"/>
            <a:ext cx="4160520" cy="9144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u="sng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  <a:hlinkClick r:id="rId1" action="ppaction://hlinksldjump"/>
              </a:rPr>
              <a:t>Venus</a:t>
            </a:r>
            <a:endParaRPr lang="en-US" sz="1600" dirty="0"/>
          </a:p>
        </p:txBody>
      </p:sp>
      <p:sp>
        <p:nvSpPr>
          <p:cNvPr id="50" name="Shape 48">
            <a:hlinkClick r:id="rId1" action="ppaction://hlinksldjump"/>
          </p:cNvPr>
          <p:cNvSpPr/>
          <p:nvPr/>
        </p:nvSpPr>
        <p:spPr>
          <a:xfrm>
            <a:off x="6080760" y="2880360"/>
            <a:ext cx="5120640" cy="914400"/>
          </a:xfrm>
          <a:prstGeom prst="roundRect">
            <a:avLst>
              <a:gd name="adj" fmla="val 12000"/>
            </a:avLst>
          </a:prstGeom>
          <a:solidFill>
            <a:srgbClr val="20265E"/>
          </a:solidFill>
          <a:ln w="12700">
            <a:solidFill>
              <a:srgbClr val="3A3F7A"/>
            </a:solidFill>
            <a:prstDash val="solid"/>
          </a:ln>
          <a:effectLst>
            <a:outerShdw blurRad="76200" dist="25400" dir="5400000" algn="bl" rotWithShape="0">
              <a:srgbClr val="000000">
                <a:alpha val="30000"/>
              </a:srgbClr>
            </a:outerShdw>
          </a:effectLst>
        </p:spPr>
      </p:sp>
      <p:sp>
        <p:nvSpPr>
          <p:cNvPr id="51" name="Shape 49">
            <a:hlinkClick r:id="rId1" action="ppaction://hlinksldjump"/>
          </p:cNvPr>
          <p:cNvSpPr/>
          <p:nvPr/>
        </p:nvSpPr>
        <p:spPr>
          <a:xfrm>
            <a:off x="6245352" y="3081528"/>
            <a:ext cx="512064" cy="512064"/>
          </a:xfrm>
          <a:prstGeom prst="ellipse">
            <a:avLst/>
          </a:prstGeom>
          <a:solidFill>
            <a:srgbClr val="FFC857"/>
          </a:solidFill>
        </p:spPr>
      </p:sp>
      <p:sp>
        <p:nvSpPr>
          <p:cNvPr id="52" name="Text 50">
            <a:hlinkClick r:id="rId1" action="ppaction://hlinksldjump"/>
          </p:cNvPr>
          <p:cNvSpPr/>
          <p:nvPr/>
        </p:nvSpPr>
        <p:spPr>
          <a:xfrm>
            <a:off x="6245352" y="3081528"/>
            <a:ext cx="512064" cy="512064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b="1" u="sng" dirty="0">
                <a:solidFill>
                  <a:srgbClr val="0B1033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  <a:hlinkClick r:id="rId1" action="ppaction://hlinksldjump"/>
              </a:rPr>
              <a:t>B</a:t>
            </a:r>
            <a:endParaRPr lang="en-US" sz="2000" dirty="0"/>
          </a:p>
        </p:txBody>
      </p:sp>
      <p:sp>
        <p:nvSpPr>
          <p:cNvPr id="53" name="Text 51">
            <a:hlinkClick r:id="rId1" action="ppaction://hlinksldjump"/>
          </p:cNvPr>
          <p:cNvSpPr/>
          <p:nvPr/>
        </p:nvSpPr>
        <p:spPr>
          <a:xfrm>
            <a:off x="6903720" y="2880360"/>
            <a:ext cx="4160520" cy="9144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u="sng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  <a:hlinkClick r:id="rId1" action="ppaction://hlinksldjump"/>
              </a:rPr>
              <a:t>Earth</a:t>
            </a:r>
            <a:endParaRPr lang="en-US" sz="1600" dirty="0"/>
          </a:p>
        </p:txBody>
      </p:sp>
      <p:sp>
        <p:nvSpPr>
          <p:cNvPr id="54" name="Shape 52">
            <a:hlinkClick r:id="rId2" action="ppaction://hlinksldjump"/>
          </p:cNvPr>
          <p:cNvSpPr/>
          <p:nvPr/>
        </p:nvSpPr>
        <p:spPr>
          <a:xfrm>
            <a:off x="502920" y="3977640"/>
            <a:ext cx="5120640" cy="914400"/>
          </a:xfrm>
          <a:prstGeom prst="roundRect">
            <a:avLst>
              <a:gd name="adj" fmla="val 12000"/>
            </a:avLst>
          </a:prstGeom>
          <a:solidFill>
            <a:srgbClr val="20265E"/>
          </a:solidFill>
          <a:ln w="12700">
            <a:solidFill>
              <a:srgbClr val="3A3F7A"/>
            </a:solidFill>
            <a:prstDash val="solid"/>
          </a:ln>
          <a:effectLst>
            <a:outerShdw blurRad="76200" dist="25400" dir="5400000" algn="bl" rotWithShape="0">
              <a:srgbClr val="000000">
                <a:alpha val="30000"/>
              </a:srgbClr>
            </a:outerShdw>
          </a:effectLst>
        </p:spPr>
      </p:sp>
      <p:sp>
        <p:nvSpPr>
          <p:cNvPr id="55" name="Shape 53">
            <a:hlinkClick r:id="rId2" action="ppaction://hlinksldjump"/>
          </p:cNvPr>
          <p:cNvSpPr/>
          <p:nvPr/>
        </p:nvSpPr>
        <p:spPr>
          <a:xfrm>
            <a:off x="667512" y="4178808"/>
            <a:ext cx="512064" cy="512064"/>
          </a:xfrm>
          <a:prstGeom prst="ellipse">
            <a:avLst/>
          </a:prstGeom>
          <a:solidFill>
            <a:srgbClr val="FFC857"/>
          </a:solidFill>
        </p:spPr>
      </p:sp>
      <p:sp>
        <p:nvSpPr>
          <p:cNvPr id="56" name="Text 54">
            <a:hlinkClick r:id="rId2" action="ppaction://hlinksldjump"/>
          </p:cNvPr>
          <p:cNvSpPr/>
          <p:nvPr/>
        </p:nvSpPr>
        <p:spPr>
          <a:xfrm>
            <a:off x="667512" y="4178808"/>
            <a:ext cx="512064" cy="512064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b="1" u="sng" dirty="0">
                <a:solidFill>
                  <a:srgbClr val="0B1033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  <a:hlinkClick r:id="rId2" action="ppaction://hlinksldjump"/>
              </a:rPr>
              <a:t>C</a:t>
            </a:r>
            <a:endParaRPr lang="en-US" sz="2000" dirty="0"/>
          </a:p>
        </p:txBody>
      </p:sp>
      <p:sp>
        <p:nvSpPr>
          <p:cNvPr id="57" name="Text 55">
            <a:hlinkClick r:id="rId2" action="ppaction://hlinksldjump"/>
          </p:cNvPr>
          <p:cNvSpPr/>
          <p:nvPr/>
        </p:nvSpPr>
        <p:spPr>
          <a:xfrm>
            <a:off x="1325880" y="3977640"/>
            <a:ext cx="4160520" cy="9144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u="sng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  <a:hlinkClick r:id="rId2" action="ppaction://hlinksldjump"/>
              </a:rPr>
              <a:t>Mercury</a:t>
            </a:r>
            <a:endParaRPr lang="en-US" sz="1600" dirty="0"/>
          </a:p>
        </p:txBody>
      </p:sp>
      <p:sp>
        <p:nvSpPr>
          <p:cNvPr id="58" name="Shape 56">
            <a:hlinkClick r:id="rId1" action="ppaction://hlinksldjump"/>
          </p:cNvPr>
          <p:cNvSpPr/>
          <p:nvPr/>
        </p:nvSpPr>
        <p:spPr>
          <a:xfrm>
            <a:off x="6080760" y="3977640"/>
            <a:ext cx="5120640" cy="914400"/>
          </a:xfrm>
          <a:prstGeom prst="roundRect">
            <a:avLst>
              <a:gd name="adj" fmla="val 12000"/>
            </a:avLst>
          </a:prstGeom>
          <a:solidFill>
            <a:srgbClr val="20265E"/>
          </a:solidFill>
          <a:ln w="12700">
            <a:solidFill>
              <a:srgbClr val="3A3F7A"/>
            </a:solidFill>
            <a:prstDash val="solid"/>
          </a:ln>
          <a:effectLst>
            <a:outerShdw blurRad="76200" dist="25400" dir="5400000" algn="bl" rotWithShape="0">
              <a:srgbClr val="000000">
                <a:alpha val="30000"/>
              </a:srgbClr>
            </a:outerShdw>
          </a:effectLst>
        </p:spPr>
      </p:sp>
      <p:sp>
        <p:nvSpPr>
          <p:cNvPr id="59" name="Shape 57">
            <a:hlinkClick r:id="rId1" action="ppaction://hlinksldjump"/>
          </p:cNvPr>
          <p:cNvSpPr/>
          <p:nvPr/>
        </p:nvSpPr>
        <p:spPr>
          <a:xfrm>
            <a:off x="6245352" y="4178808"/>
            <a:ext cx="512064" cy="512064"/>
          </a:xfrm>
          <a:prstGeom prst="ellipse">
            <a:avLst/>
          </a:prstGeom>
          <a:solidFill>
            <a:srgbClr val="FFC857"/>
          </a:solidFill>
        </p:spPr>
      </p:sp>
      <p:sp>
        <p:nvSpPr>
          <p:cNvPr id="60" name="Text 58">
            <a:hlinkClick r:id="rId1" action="ppaction://hlinksldjump"/>
          </p:cNvPr>
          <p:cNvSpPr/>
          <p:nvPr/>
        </p:nvSpPr>
        <p:spPr>
          <a:xfrm>
            <a:off x="6245352" y="4178808"/>
            <a:ext cx="512064" cy="512064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b="1" u="sng" dirty="0">
                <a:solidFill>
                  <a:srgbClr val="0B1033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  <a:hlinkClick r:id="rId1" action="ppaction://hlinksldjump"/>
              </a:rPr>
              <a:t>D</a:t>
            </a:r>
            <a:endParaRPr lang="en-US" sz="2000" dirty="0"/>
          </a:p>
        </p:txBody>
      </p:sp>
      <p:sp>
        <p:nvSpPr>
          <p:cNvPr id="61" name="Text 59">
            <a:hlinkClick r:id="rId1" action="ppaction://hlinksldjump"/>
          </p:cNvPr>
          <p:cNvSpPr/>
          <p:nvPr/>
        </p:nvSpPr>
        <p:spPr>
          <a:xfrm>
            <a:off x="6903720" y="3977640"/>
            <a:ext cx="4160520" cy="91440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u="sng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  <a:hlinkClick r:id="rId1" action="ppaction://hlinksldjump"/>
              </a:rPr>
              <a:t>Mars</a:t>
            </a:r>
            <a:endParaRPr lang="en-US" sz="1600" dirty="0"/>
          </a:p>
        </p:txBody>
      </p:sp>
      <p:sp>
        <p:nvSpPr>
          <p:cNvPr id="62" name="Text 60"/>
          <p:cNvSpPr/>
          <p:nvPr/>
        </p:nvSpPr>
        <p:spPr>
          <a:xfrm>
            <a:off x="11548872" y="6400800"/>
            <a:ext cx="365760" cy="27432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C9CCE8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14</a:t>
            </a:r>
            <a:endParaRPr lang="en-US" sz="10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10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7124434" y="4385292"/>
            <a:ext cx="39416" cy="39416"/>
          </a:xfrm>
          <a:prstGeom prst="ellipse">
            <a:avLst/>
          </a:prstGeom>
          <a:solidFill>
            <a:srgbClr val="FFFFFF">
              <a:alpha val="32150"/>
            </a:srgbClr>
          </a:solidFill>
        </p:spPr>
      </p:sp>
      <p:sp>
        <p:nvSpPr>
          <p:cNvPr id="3" name="Shape 1"/>
          <p:cNvSpPr/>
          <p:nvPr/>
        </p:nvSpPr>
        <p:spPr>
          <a:xfrm>
            <a:off x="9859633" y="5366838"/>
            <a:ext cx="45742" cy="45742"/>
          </a:xfrm>
          <a:prstGeom prst="ellipse">
            <a:avLst/>
          </a:prstGeom>
          <a:solidFill>
            <a:srgbClr val="FFFFFF">
              <a:alpha val="23377"/>
            </a:srgbClr>
          </a:solidFill>
        </p:spPr>
      </p:sp>
      <p:sp>
        <p:nvSpPr>
          <p:cNvPr id="4" name="Shape 2"/>
          <p:cNvSpPr/>
          <p:nvPr/>
        </p:nvSpPr>
        <p:spPr>
          <a:xfrm>
            <a:off x="11340825" y="224161"/>
            <a:ext cx="25463" cy="25463"/>
          </a:xfrm>
          <a:prstGeom prst="ellipse">
            <a:avLst/>
          </a:prstGeom>
          <a:solidFill>
            <a:srgbClr val="FFFFFF">
              <a:alpha val="31990"/>
            </a:srgbClr>
          </a:solidFill>
        </p:spPr>
      </p:sp>
      <p:sp>
        <p:nvSpPr>
          <p:cNvPr id="5" name="Shape 3"/>
          <p:cNvSpPr/>
          <p:nvPr/>
        </p:nvSpPr>
        <p:spPr>
          <a:xfrm>
            <a:off x="5548774" y="2080595"/>
            <a:ext cx="49306" cy="49306"/>
          </a:xfrm>
          <a:prstGeom prst="ellipse">
            <a:avLst/>
          </a:prstGeom>
          <a:solidFill>
            <a:srgbClr val="FFFFFF">
              <a:alpha val="31447"/>
            </a:srgbClr>
          </a:solidFill>
        </p:spPr>
      </p:sp>
      <p:sp>
        <p:nvSpPr>
          <p:cNvPr id="6" name="Shape 4"/>
          <p:cNvSpPr/>
          <p:nvPr/>
        </p:nvSpPr>
        <p:spPr>
          <a:xfrm>
            <a:off x="6327721" y="4755474"/>
            <a:ext cx="41012" cy="41012"/>
          </a:xfrm>
          <a:prstGeom prst="ellipse">
            <a:avLst/>
          </a:prstGeom>
          <a:solidFill>
            <a:srgbClr val="FFFFFF">
              <a:alpha val="37797"/>
            </a:srgbClr>
          </a:solidFill>
        </p:spPr>
      </p:sp>
      <p:sp>
        <p:nvSpPr>
          <p:cNvPr id="7" name="Shape 5"/>
          <p:cNvSpPr/>
          <p:nvPr/>
        </p:nvSpPr>
        <p:spPr>
          <a:xfrm>
            <a:off x="1338235" y="2576130"/>
            <a:ext cx="19153" cy="19153"/>
          </a:xfrm>
          <a:prstGeom prst="ellipse">
            <a:avLst/>
          </a:prstGeom>
          <a:solidFill>
            <a:srgbClr val="FFFFFF">
              <a:alpha val="29126"/>
            </a:srgbClr>
          </a:solidFill>
        </p:spPr>
      </p:sp>
      <p:sp>
        <p:nvSpPr>
          <p:cNvPr id="8" name="Shape 6"/>
          <p:cNvSpPr/>
          <p:nvPr/>
        </p:nvSpPr>
        <p:spPr>
          <a:xfrm>
            <a:off x="11647639" y="1045898"/>
            <a:ext cx="40230" cy="40230"/>
          </a:xfrm>
          <a:prstGeom prst="ellipse">
            <a:avLst/>
          </a:prstGeom>
          <a:solidFill>
            <a:srgbClr val="FFFFFF">
              <a:alpha val="23336"/>
            </a:srgbClr>
          </a:solidFill>
        </p:spPr>
      </p:sp>
      <p:sp>
        <p:nvSpPr>
          <p:cNvPr id="9" name="Shape 7"/>
          <p:cNvSpPr/>
          <p:nvPr/>
        </p:nvSpPr>
        <p:spPr>
          <a:xfrm>
            <a:off x="990039" y="4652110"/>
            <a:ext cx="35097" cy="35097"/>
          </a:xfrm>
          <a:prstGeom prst="ellipse">
            <a:avLst/>
          </a:prstGeom>
          <a:solidFill>
            <a:srgbClr val="FFFFFF">
              <a:alpha val="39254"/>
            </a:srgbClr>
          </a:solidFill>
        </p:spPr>
      </p:sp>
      <p:sp>
        <p:nvSpPr>
          <p:cNvPr id="10" name="Shape 8"/>
          <p:cNvSpPr/>
          <p:nvPr/>
        </p:nvSpPr>
        <p:spPr>
          <a:xfrm>
            <a:off x="364498" y="2388100"/>
            <a:ext cx="18770" cy="18770"/>
          </a:xfrm>
          <a:prstGeom prst="ellipse">
            <a:avLst/>
          </a:prstGeom>
          <a:solidFill>
            <a:srgbClr val="FFFFFF">
              <a:alpha val="41077"/>
            </a:srgbClr>
          </a:solidFill>
        </p:spPr>
      </p:sp>
      <p:sp>
        <p:nvSpPr>
          <p:cNvPr id="11" name="Shape 9"/>
          <p:cNvSpPr/>
          <p:nvPr/>
        </p:nvSpPr>
        <p:spPr>
          <a:xfrm>
            <a:off x="9169093" y="5853201"/>
            <a:ext cx="33524" cy="33524"/>
          </a:xfrm>
          <a:prstGeom prst="ellipse">
            <a:avLst/>
          </a:prstGeom>
          <a:solidFill>
            <a:srgbClr val="FFFFFF">
              <a:alpha val="41151"/>
            </a:srgbClr>
          </a:solidFill>
        </p:spPr>
      </p:sp>
      <p:sp>
        <p:nvSpPr>
          <p:cNvPr id="12" name="Shape 10"/>
          <p:cNvSpPr/>
          <p:nvPr/>
        </p:nvSpPr>
        <p:spPr>
          <a:xfrm>
            <a:off x="1972554" y="2770746"/>
            <a:ext cx="49332" cy="49332"/>
          </a:xfrm>
          <a:prstGeom prst="ellipse">
            <a:avLst/>
          </a:prstGeom>
          <a:solidFill>
            <a:srgbClr val="FFFFFF">
              <a:alpha val="36081"/>
            </a:srgbClr>
          </a:solidFill>
        </p:spPr>
      </p:sp>
      <p:sp>
        <p:nvSpPr>
          <p:cNvPr id="13" name="Shape 11"/>
          <p:cNvSpPr/>
          <p:nvPr/>
        </p:nvSpPr>
        <p:spPr>
          <a:xfrm>
            <a:off x="4356631" y="4232069"/>
            <a:ext cx="45649" cy="45649"/>
          </a:xfrm>
          <a:prstGeom prst="ellipse">
            <a:avLst/>
          </a:prstGeom>
          <a:solidFill>
            <a:srgbClr val="FFFFFF">
              <a:alpha val="26176"/>
            </a:srgbClr>
          </a:solidFill>
        </p:spPr>
      </p:sp>
      <p:sp>
        <p:nvSpPr>
          <p:cNvPr id="14" name="Shape 12"/>
          <p:cNvSpPr/>
          <p:nvPr/>
        </p:nvSpPr>
        <p:spPr>
          <a:xfrm>
            <a:off x="6239105" y="500503"/>
            <a:ext cx="18521" cy="18521"/>
          </a:xfrm>
          <a:prstGeom prst="ellipse">
            <a:avLst/>
          </a:prstGeom>
          <a:solidFill>
            <a:srgbClr val="FFFFFF">
              <a:alpha val="43225"/>
            </a:srgbClr>
          </a:solidFill>
        </p:spPr>
      </p:sp>
      <p:sp>
        <p:nvSpPr>
          <p:cNvPr id="15" name="Shape 13"/>
          <p:cNvSpPr/>
          <p:nvPr/>
        </p:nvSpPr>
        <p:spPr>
          <a:xfrm>
            <a:off x="5212282" y="3683382"/>
            <a:ext cx="41047" cy="41047"/>
          </a:xfrm>
          <a:prstGeom prst="ellipse">
            <a:avLst/>
          </a:prstGeom>
          <a:solidFill>
            <a:srgbClr val="FFFFFF">
              <a:alpha val="36612"/>
            </a:srgbClr>
          </a:solidFill>
        </p:spPr>
      </p:sp>
      <p:sp>
        <p:nvSpPr>
          <p:cNvPr id="16" name="Shape 14"/>
          <p:cNvSpPr/>
          <p:nvPr/>
        </p:nvSpPr>
        <p:spPr>
          <a:xfrm>
            <a:off x="9251649" y="5822039"/>
            <a:ext cx="25114" cy="25114"/>
          </a:xfrm>
          <a:prstGeom prst="ellipse">
            <a:avLst/>
          </a:prstGeom>
          <a:solidFill>
            <a:srgbClr val="FFFFFF">
              <a:alpha val="42756"/>
            </a:srgbClr>
          </a:solidFill>
        </p:spPr>
      </p:sp>
      <p:sp>
        <p:nvSpPr>
          <p:cNvPr id="17" name="Shape 15"/>
          <p:cNvSpPr/>
          <p:nvPr/>
        </p:nvSpPr>
        <p:spPr>
          <a:xfrm>
            <a:off x="10983642" y="3275806"/>
            <a:ext cx="48561" cy="48561"/>
          </a:xfrm>
          <a:prstGeom prst="ellipse">
            <a:avLst/>
          </a:prstGeom>
          <a:solidFill>
            <a:srgbClr val="FFFFFF">
              <a:alpha val="37892"/>
            </a:srgbClr>
          </a:solidFill>
        </p:spPr>
      </p:sp>
      <p:sp>
        <p:nvSpPr>
          <p:cNvPr id="18" name="Shape 16"/>
          <p:cNvSpPr/>
          <p:nvPr/>
        </p:nvSpPr>
        <p:spPr>
          <a:xfrm>
            <a:off x="6646239" y="5104018"/>
            <a:ext cx="31576" cy="31576"/>
          </a:xfrm>
          <a:prstGeom prst="ellipse">
            <a:avLst/>
          </a:prstGeom>
          <a:solidFill>
            <a:srgbClr val="FFFFFF">
              <a:alpha val="24180"/>
            </a:srgbClr>
          </a:solidFill>
        </p:spPr>
      </p:sp>
      <p:sp>
        <p:nvSpPr>
          <p:cNvPr id="19" name="Shape 17"/>
          <p:cNvSpPr/>
          <p:nvPr/>
        </p:nvSpPr>
        <p:spPr>
          <a:xfrm>
            <a:off x="10986568" y="4872008"/>
            <a:ext cx="42511" cy="42511"/>
          </a:xfrm>
          <a:prstGeom prst="ellipse">
            <a:avLst/>
          </a:prstGeom>
          <a:solidFill>
            <a:srgbClr val="FFFFFF">
              <a:alpha val="24152"/>
            </a:srgbClr>
          </a:solidFill>
        </p:spPr>
      </p:sp>
      <p:sp>
        <p:nvSpPr>
          <p:cNvPr id="20" name="Shape 18"/>
          <p:cNvSpPr/>
          <p:nvPr/>
        </p:nvSpPr>
        <p:spPr>
          <a:xfrm>
            <a:off x="7150768" y="5035109"/>
            <a:ext cx="48968" cy="48968"/>
          </a:xfrm>
          <a:prstGeom prst="ellipse">
            <a:avLst/>
          </a:prstGeom>
          <a:solidFill>
            <a:srgbClr val="FFFFFF">
              <a:alpha val="33485"/>
            </a:srgbClr>
          </a:solidFill>
        </p:spPr>
      </p:sp>
      <p:sp>
        <p:nvSpPr>
          <p:cNvPr id="21" name="Shape 19"/>
          <p:cNvSpPr/>
          <p:nvPr/>
        </p:nvSpPr>
        <p:spPr>
          <a:xfrm>
            <a:off x="2211442" y="4746654"/>
            <a:ext cx="42255" cy="42255"/>
          </a:xfrm>
          <a:prstGeom prst="ellipse">
            <a:avLst/>
          </a:prstGeom>
          <a:solidFill>
            <a:srgbClr val="FFFFFF">
              <a:alpha val="32119"/>
            </a:srgbClr>
          </a:solidFill>
        </p:spPr>
      </p:sp>
      <p:sp>
        <p:nvSpPr>
          <p:cNvPr id="22" name="Shape 20"/>
          <p:cNvSpPr/>
          <p:nvPr/>
        </p:nvSpPr>
        <p:spPr>
          <a:xfrm>
            <a:off x="5498404" y="5953978"/>
            <a:ext cx="23162" cy="23162"/>
          </a:xfrm>
          <a:prstGeom prst="ellipse">
            <a:avLst/>
          </a:prstGeom>
          <a:solidFill>
            <a:srgbClr val="FFFFFF">
              <a:alpha val="28695"/>
            </a:srgbClr>
          </a:solidFill>
        </p:spPr>
      </p:sp>
      <p:sp>
        <p:nvSpPr>
          <p:cNvPr id="23" name="Shape 21"/>
          <p:cNvSpPr/>
          <p:nvPr/>
        </p:nvSpPr>
        <p:spPr>
          <a:xfrm>
            <a:off x="2866452" y="3492412"/>
            <a:ext cx="41077" cy="41077"/>
          </a:xfrm>
          <a:prstGeom prst="ellipse">
            <a:avLst/>
          </a:prstGeom>
          <a:solidFill>
            <a:srgbClr val="FFFFFF">
              <a:alpha val="38337"/>
            </a:srgbClr>
          </a:solidFill>
        </p:spPr>
      </p:sp>
      <p:sp>
        <p:nvSpPr>
          <p:cNvPr id="24" name="Shape 22"/>
          <p:cNvSpPr/>
          <p:nvPr/>
        </p:nvSpPr>
        <p:spPr>
          <a:xfrm>
            <a:off x="33858" y="325291"/>
            <a:ext cx="30413" cy="30413"/>
          </a:xfrm>
          <a:prstGeom prst="ellipse">
            <a:avLst/>
          </a:prstGeom>
          <a:solidFill>
            <a:srgbClr val="FFFFFF">
              <a:alpha val="43761"/>
            </a:srgbClr>
          </a:solidFill>
        </p:spPr>
      </p:sp>
      <p:sp>
        <p:nvSpPr>
          <p:cNvPr id="25" name="Shape 23"/>
          <p:cNvSpPr/>
          <p:nvPr/>
        </p:nvSpPr>
        <p:spPr>
          <a:xfrm>
            <a:off x="913126" y="6781947"/>
            <a:ext cx="20408" cy="20408"/>
          </a:xfrm>
          <a:prstGeom prst="ellipse">
            <a:avLst/>
          </a:prstGeom>
          <a:solidFill>
            <a:srgbClr val="FFFFFF">
              <a:alpha val="39720"/>
            </a:srgbClr>
          </a:solidFill>
        </p:spPr>
      </p:sp>
      <p:sp>
        <p:nvSpPr>
          <p:cNvPr id="26" name="Shape 24"/>
          <p:cNvSpPr/>
          <p:nvPr/>
        </p:nvSpPr>
        <p:spPr>
          <a:xfrm>
            <a:off x="6256661" y="3219715"/>
            <a:ext cx="46225" cy="46225"/>
          </a:xfrm>
          <a:prstGeom prst="ellipse">
            <a:avLst/>
          </a:prstGeom>
          <a:solidFill>
            <a:srgbClr val="FFFFFF">
              <a:alpha val="35782"/>
            </a:srgbClr>
          </a:solidFill>
        </p:spPr>
      </p:sp>
      <p:sp>
        <p:nvSpPr>
          <p:cNvPr id="27" name="Shape 25"/>
          <p:cNvSpPr/>
          <p:nvPr/>
        </p:nvSpPr>
        <p:spPr>
          <a:xfrm>
            <a:off x="8239456" y="3269927"/>
            <a:ext cx="49390" cy="49390"/>
          </a:xfrm>
          <a:prstGeom prst="ellipse">
            <a:avLst/>
          </a:prstGeom>
          <a:solidFill>
            <a:srgbClr val="FFFFFF">
              <a:alpha val="42441"/>
            </a:srgbClr>
          </a:solidFill>
        </p:spPr>
      </p:sp>
      <p:sp>
        <p:nvSpPr>
          <p:cNvPr id="28" name="Shape 26"/>
          <p:cNvSpPr/>
          <p:nvPr/>
        </p:nvSpPr>
        <p:spPr>
          <a:xfrm>
            <a:off x="5356702" y="5069916"/>
            <a:ext cx="23580" cy="23580"/>
          </a:xfrm>
          <a:prstGeom prst="ellipse">
            <a:avLst/>
          </a:prstGeom>
          <a:solidFill>
            <a:srgbClr val="FFFFFF">
              <a:alpha val="40560"/>
            </a:srgbClr>
          </a:solidFill>
        </p:spPr>
      </p:sp>
      <p:sp>
        <p:nvSpPr>
          <p:cNvPr id="29" name="Shape 27"/>
          <p:cNvSpPr/>
          <p:nvPr/>
        </p:nvSpPr>
        <p:spPr>
          <a:xfrm>
            <a:off x="1069459" y="1931017"/>
            <a:ext cx="21740" cy="21740"/>
          </a:xfrm>
          <a:prstGeom prst="ellipse">
            <a:avLst/>
          </a:prstGeom>
          <a:solidFill>
            <a:srgbClr val="FFFFFF">
              <a:alpha val="34153"/>
            </a:srgbClr>
          </a:solidFill>
        </p:spPr>
      </p:sp>
      <p:sp>
        <p:nvSpPr>
          <p:cNvPr id="30" name="Shape 28"/>
          <p:cNvSpPr/>
          <p:nvPr/>
        </p:nvSpPr>
        <p:spPr>
          <a:xfrm>
            <a:off x="10576298" y="4436563"/>
            <a:ext cx="24510" cy="24510"/>
          </a:xfrm>
          <a:prstGeom prst="ellipse">
            <a:avLst/>
          </a:prstGeom>
          <a:solidFill>
            <a:srgbClr val="FFFFFF">
              <a:alpha val="36490"/>
            </a:srgbClr>
          </a:solidFill>
        </p:spPr>
      </p:sp>
      <p:sp>
        <p:nvSpPr>
          <p:cNvPr id="31" name="Shape 29"/>
          <p:cNvSpPr/>
          <p:nvPr/>
        </p:nvSpPr>
        <p:spPr>
          <a:xfrm>
            <a:off x="2577194" y="5389886"/>
            <a:ext cx="22011" cy="22011"/>
          </a:xfrm>
          <a:prstGeom prst="ellipse">
            <a:avLst/>
          </a:prstGeom>
          <a:solidFill>
            <a:srgbClr val="FFFFFF">
              <a:alpha val="39548"/>
            </a:srgbClr>
          </a:solidFill>
        </p:spPr>
      </p:sp>
      <p:sp>
        <p:nvSpPr>
          <p:cNvPr id="32" name="Shape 30"/>
          <p:cNvSpPr/>
          <p:nvPr/>
        </p:nvSpPr>
        <p:spPr>
          <a:xfrm>
            <a:off x="7619767" y="4198320"/>
            <a:ext cx="20961" cy="20961"/>
          </a:xfrm>
          <a:prstGeom prst="ellipse">
            <a:avLst/>
          </a:prstGeom>
          <a:solidFill>
            <a:srgbClr val="FFFFFF">
              <a:alpha val="41783"/>
            </a:srgbClr>
          </a:solidFill>
        </p:spPr>
      </p:sp>
      <p:sp>
        <p:nvSpPr>
          <p:cNvPr id="33" name="Shape 31"/>
          <p:cNvSpPr/>
          <p:nvPr/>
        </p:nvSpPr>
        <p:spPr>
          <a:xfrm>
            <a:off x="2981403" y="1539199"/>
            <a:ext cx="41116" cy="41116"/>
          </a:xfrm>
          <a:prstGeom prst="ellipse">
            <a:avLst/>
          </a:prstGeom>
          <a:solidFill>
            <a:srgbClr val="FFFFFF">
              <a:alpha val="34244"/>
            </a:srgbClr>
          </a:solidFill>
        </p:spPr>
      </p:sp>
      <p:sp>
        <p:nvSpPr>
          <p:cNvPr id="34" name="Shape 32"/>
          <p:cNvSpPr/>
          <p:nvPr/>
        </p:nvSpPr>
        <p:spPr>
          <a:xfrm>
            <a:off x="700572" y="5455855"/>
            <a:ext cx="37037" cy="37037"/>
          </a:xfrm>
          <a:prstGeom prst="ellipse">
            <a:avLst/>
          </a:prstGeom>
          <a:solidFill>
            <a:srgbClr val="FFFFFF">
              <a:alpha val="20017"/>
            </a:srgbClr>
          </a:solidFill>
        </p:spPr>
      </p:sp>
      <p:sp>
        <p:nvSpPr>
          <p:cNvPr id="35" name="Shape 33"/>
          <p:cNvSpPr/>
          <p:nvPr/>
        </p:nvSpPr>
        <p:spPr>
          <a:xfrm>
            <a:off x="9655648" y="877623"/>
            <a:ext cx="33221" cy="33221"/>
          </a:xfrm>
          <a:prstGeom prst="ellipse">
            <a:avLst/>
          </a:prstGeom>
          <a:solidFill>
            <a:srgbClr val="FFFFFF">
              <a:alpha val="42005"/>
            </a:srgbClr>
          </a:solidFill>
        </p:spPr>
      </p:sp>
      <p:sp>
        <p:nvSpPr>
          <p:cNvPr id="36" name="Shape 34"/>
          <p:cNvSpPr/>
          <p:nvPr/>
        </p:nvSpPr>
        <p:spPr>
          <a:xfrm>
            <a:off x="5769688" y="6007835"/>
            <a:ext cx="24533" cy="24533"/>
          </a:xfrm>
          <a:prstGeom prst="ellipse">
            <a:avLst/>
          </a:prstGeom>
          <a:solidFill>
            <a:srgbClr val="FFFFFF">
              <a:alpha val="44034"/>
            </a:srgbClr>
          </a:solidFill>
        </p:spPr>
      </p:sp>
      <p:sp>
        <p:nvSpPr>
          <p:cNvPr id="37" name="Shape 35"/>
          <p:cNvSpPr/>
          <p:nvPr/>
        </p:nvSpPr>
        <p:spPr>
          <a:xfrm>
            <a:off x="5271516" y="822960"/>
            <a:ext cx="1645920" cy="1645920"/>
          </a:xfrm>
          <a:prstGeom prst="ellipse">
            <a:avLst/>
          </a:prstGeom>
          <a:solidFill>
            <a:srgbClr val="06D6A0"/>
          </a:solidFill>
        </p:spPr>
      </p:sp>
      <p:sp>
        <p:nvSpPr>
          <p:cNvPr id="38" name="Text 36"/>
          <p:cNvSpPr/>
          <p:nvPr/>
        </p:nvSpPr>
        <p:spPr>
          <a:xfrm>
            <a:off x="5271516" y="822960"/>
            <a:ext cx="1645920" cy="164592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6000" b="1" dirty="0">
                <a:solidFill>
                  <a:srgbClr val="0B1033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✓</a:t>
            </a:r>
            <a:endParaRPr lang="en-US" sz="6000" dirty="0"/>
          </a:p>
        </p:txBody>
      </p:sp>
      <p:sp>
        <p:nvSpPr>
          <p:cNvPr id="39" name="Text 37"/>
          <p:cNvSpPr/>
          <p:nvPr/>
        </p:nvSpPr>
        <p:spPr>
          <a:xfrm>
            <a:off x="1371600" y="2743200"/>
            <a:ext cx="9445752" cy="82296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000" b="1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Correct! 🎉</a:t>
            </a:r>
            <a:endParaRPr lang="en-US" sz="3000" dirty="0"/>
          </a:p>
        </p:txBody>
      </p:sp>
      <p:sp>
        <p:nvSpPr>
          <p:cNvPr id="40" name="Text 38"/>
          <p:cNvSpPr/>
          <p:nvPr/>
        </p:nvSpPr>
        <p:spPr>
          <a:xfrm>
            <a:off x="1645920" y="3566160"/>
            <a:ext cx="8897112" cy="914400"/>
          </a:xfrm>
          <a:prstGeom prst="rect">
            <a:avLst/>
          </a:prstGeom>
          <a:noFill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600" dirty="0">
                <a:solidFill>
                  <a:srgbClr val="C9CCE8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Mercury is the closest planet to the Sun and also the smallest planet.</a:t>
            </a:r>
            <a:endParaRPr lang="en-US" sz="1600" dirty="0"/>
          </a:p>
        </p:txBody>
      </p:sp>
      <p:sp>
        <p:nvSpPr>
          <p:cNvPr id="41" name="Shape 39">
            <a:hlinkClick r:id="rId1" action="ppaction://hlinksldjump"/>
          </p:cNvPr>
          <p:cNvSpPr/>
          <p:nvPr/>
        </p:nvSpPr>
        <p:spPr>
          <a:xfrm>
            <a:off x="4631436" y="4937760"/>
            <a:ext cx="2926080" cy="640080"/>
          </a:xfrm>
          <a:prstGeom prst="roundRect">
            <a:avLst>
              <a:gd name="adj" fmla="val 50000"/>
            </a:avLst>
          </a:prstGeom>
          <a:solidFill>
            <a:srgbClr val="FFC857"/>
          </a:solidFill>
          <a:effectLst>
            <a:outerShdw blurRad="101600" dist="38100" dir="5400000" algn="bl" rotWithShape="0">
              <a:srgbClr val="000000">
                <a:alpha val="35000"/>
              </a:srgbClr>
            </a:outerShdw>
          </a:effectLst>
        </p:spPr>
      </p:sp>
      <p:sp>
        <p:nvSpPr>
          <p:cNvPr id="42" name="Text 40">
            <a:hlinkClick r:id="rId1" action="ppaction://hlinksldjump"/>
          </p:cNvPr>
          <p:cNvSpPr/>
          <p:nvPr/>
        </p:nvSpPr>
        <p:spPr>
          <a:xfrm>
            <a:off x="4631436" y="4937760"/>
            <a:ext cx="2926080" cy="64008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u="sng" dirty="0">
                <a:solidFill>
                  <a:srgbClr val="0B1033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  <a:hlinkClick r:id="rId1" action="ppaction://hlinksldjump"/>
              </a:rPr>
              <a:t>Continue →</a:t>
            </a:r>
            <a:endParaRPr lang="en-US" sz="1600" dirty="0"/>
          </a:p>
        </p:txBody>
      </p:sp>
      <p:sp>
        <p:nvSpPr>
          <p:cNvPr id="43" name="Text 41"/>
          <p:cNvSpPr/>
          <p:nvPr/>
        </p:nvSpPr>
        <p:spPr>
          <a:xfrm>
            <a:off x="11548872" y="6400800"/>
            <a:ext cx="365760" cy="27432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C9CCE8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15</a:t>
            </a:r>
            <a:endParaRPr lang="en-US" sz="10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10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7124434" y="4385292"/>
            <a:ext cx="39416" cy="39416"/>
          </a:xfrm>
          <a:prstGeom prst="ellipse">
            <a:avLst/>
          </a:prstGeom>
          <a:solidFill>
            <a:srgbClr val="FFFFFF">
              <a:alpha val="32150"/>
            </a:srgbClr>
          </a:solidFill>
        </p:spPr>
      </p:sp>
      <p:sp>
        <p:nvSpPr>
          <p:cNvPr id="3" name="Shape 1"/>
          <p:cNvSpPr/>
          <p:nvPr/>
        </p:nvSpPr>
        <p:spPr>
          <a:xfrm>
            <a:off x="9859633" y="5366838"/>
            <a:ext cx="45742" cy="45742"/>
          </a:xfrm>
          <a:prstGeom prst="ellipse">
            <a:avLst/>
          </a:prstGeom>
          <a:solidFill>
            <a:srgbClr val="FFFFFF">
              <a:alpha val="23377"/>
            </a:srgbClr>
          </a:solidFill>
        </p:spPr>
      </p:sp>
      <p:sp>
        <p:nvSpPr>
          <p:cNvPr id="4" name="Shape 2"/>
          <p:cNvSpPr/>
          <p:nvPr/>
        </p:nvSpPr>
        <p:spPr>
          <a:xfrm>
            <a:off x="11340825" y="224161"/>
            <a:ext cx="25463" cy="25463"/>
          </a:xfrm>
          <a:prstGeom prst="ellipse">
            <a:avLst/>
          </a:prstGeom>
          <a:solidFill>
            <a:srgbClr val="FFFFFF">
              <a:alpha val="31990"/>
            </a:srgbClr>
          </a:solidFill>
        </p:spPr>
      </p:sp>
      <p:sp>
        <p:nvSpPr>
          <p:cNvPr id="5" name="Shape 3"/>
          <p:cNvSpPr/>
          <p:nvPr/>
        </p:nvSpPr>
        <p:spPr>
          <a:xfrm>
            <a:off x="5548774" y="2080595"/>
            <a:ext cx="49306" cy="49306"/>
          </a:xfrm>
          <a:prstGeom prst="ellipse">
            <a:avLst/>
          </a:prstGeom>
          <a:solidFill>
            <a:srgbClr val="FFFFFF">
              <a:alpha val="31447"/>
            </a:srgbClr>
          </a:solidFill>
        </p:spPr>
      </p:sp>
      <p:sp>
        <p:nvSpPr>
          <p:cNvPr id="6" name="Shape 4"/>
          <p:cNvSpPr/>
          <p:nvPr/>
        </p:nvSpPr>
        <p:spPr>
          <a:xfrm>
            <a:off x="6327721" y="4755474"/>
            <a:ext cx="41012" cy="41012"/>
          </a:xfrm>
          <a:prstGeom prst="ellipse">
            <a:avLst/>
          </a:prstGeom>
          <a:solidFill>
            <a:srgbClr val="FFFFFF">
              <a:alpha val="37797"/>
            </a:srgbClr>
          </a:solidFill>
        </p:spPr>
      </p:sp>
      <p:sp>
        <p:nvSpPr>
          <p:cNvPr id="7" name="Shape 5"/>
          <p:cNvSpPr/>
          <p:nvPr/>
        </p:nvSpPr>
        <p:spPr>
          <a:xfrm>
            <a:off x="1338235" y="2576130"/>
            <a:ext cx="19153" cy="19153"/>
          </a:xfrm>
          <a:prstGeom prst="ellipse">
            <a:avLst/>
          </a:prstGeom>
          <a:solidFill>
            <a:srgbClr val="FFFFFF">
              <a:alpha val="29126"/>
            </a:srgbClr>
          </a:solidFill>
        </p:spPr>
      </p:sp>
      <p:sp>
        <p:nvSpPr>
          <p:cNvPr id="8" name="Shape 6"/>
          <p:cNvSpPr/>
          <p:nvPr/>
        </p:nvSpPr>
        <p:spPr>
          <a:xfrm>
            <a:off x="11647639" y="1045898"/>
            <a:ext cx="40230" cy="40230"/>
          </a:xfrm>
          <a:prstGeom prst="ellipse">
            <a:avLst/>
          </a:prstGeom>
          <a:solidFill>
            <a:srgbClr val="FFFFFF">
              <a:alpha val="23336"/>
            </a:srgbClr>
          </a:solidFill>
        </p:spPr>
      </p:sp>
      <p:sp>
        <p:nvSpPr>
          <p:cNvPr id="9" name="Shape 7"/>
          <p:cNvSpPr/>
          <p:nvPr/>
        </p:nvSpPr>
        <p:spPr>
          <a:xfrm>
            <a:off x="990039" y="4652110"/>
            <a:ext cx="35097" cy="35097"/>
          </a:xfrm>
          <a:prstGeom prst="ellipse">
            <a:avLst/>
          </a:prstGeom>
          <a:solidFill>
            <a:srgbClr val="FFFFFF">
              <a:alpha val="39254"/>
            </a:srgbClr>
          </a:solidFill>
        </p:spPr>
      </p:sp>
      <p:sp>
        <p:nvSpPr>
          <p:cNvPr id="10" name="Shape 8"/>
          <p:cNvSpPr/>
          <p:nvPr/>
        </p:nvSpPr>
        <p:spPr>
          <a:xfrm>
            <a:off x="364498" y="2388100"/>
            <a:ext cx="18770" cy="18770"/>
          </a:xfrm>
          <a:prstGeom prst="ellipse">
            <a:avLst/>
          </a:prstGeom>
          <a:solidFill>
            <a:srgbClr val="FFFFFF">
              <a:alpha val="41077"/>
            </a:srgbClr>
          </a:solidFill>
        </p:spPr>
      </p:sp>
      <p:sp>
        <p:nvSpPr>
          <p:cNvPr id="11" name="Shape 9"/>
          <p:cNvSpPr/>
          <p:nvPr/>
        </p:nvSpPr>
        <p:spPr>
          <a:xfrm>
            <a:off x="9169093" y="5853201"/>
            <a:ext cx="33524" cy="33524"/>
          </a:xfrm>
          <a:prstGeom prst="ellipse">
            <a:avLst/>
          </a:prstGeom>
          <a:solidFill>
            <a:srgbClr val="FFFFFF">
              <a:alpha val="41151"/>
            </a:srgbClr>
          </a:solidFill>
        </p:spPr>
      </p:sp>
      <p:sp>
        <p:nvSpPr>
          <p:cNvPr id="12" name="Shape 10"/>
          <p:cNvSpPr/>
          <p:nvPr/>
        </p:nvSpPr>
        <p:spPr>
          <a:xfrm>
            <a:off x="1972554" y="2770746"/>
            <a:ext cx="49332" cy="49332"/>
          </a:xfrm>
          <a:prstGeom prst="ellipse">
            <a:avLst/>
          </a:prstGeom>
          <a:solidFill>
            <a:srgbClr val="FFFFFF">
              <a:alpha val="36081"/>
            </a:srgbClr>
          </a:solidFill>
        </p:spPr>
      </p:sp>
      <p:sp>
        <p:nvSpPr>
          <p:cNvPr id="13" name="Shape 11"/>
          <p:cNvSpPr/>
          <p:nvPr/>
        </p:nvSpPr>
        <p:spPr>
          <a:xfrm>
            <a:off x="4356631" y="4232069"/>
            <a:ext cx="45649" cy="45649"/>
          </a:xfrm>
          <a:prstGeom prst="ellipse">
            <a:avLst/>
          </a:prstGeom>
          <a:solidFill>
            <a:srgbClr val="FFFFFF">
              <a:alpha val="26176"/>
            </a:srgbClr>
          </a:solidFill>
        </p:spPr>
      </p:sp>
      <p:sp>
        <p:nvSpPr>
          <p:cNvPr id="14" name="Shape 12"/>
          <p:cNvSpPr/>
          <p:nvPr/>
        </p:nvSpPr>
        <p:spPr>
          <a:xfrm>
            <a:off x="6239105" y="500503"/>
            <a:ext cx="18521" cy="18521"/>
          </a:xfrm>
          <a:prstGeom prst="ellipse">
            <a:avLst/>
          </a:prstGeom>
          <a:solidFill>
            <a:srgbClr val="FFFFFF">
              <a:alpha val="43225"/>
            </a:srgbClr>
          </a:solidFill>
        </p:spPr>
      </p:sp>
      <p:sp>
        <p:nvSpPr>
          <p:cNvPr id="15" name="Shape 13"/>
          <p:cNvSpPr/>
          <p:nvPr/>
        </p:nvSpPr>
        <p:spPr>
          <a:xfrm>
            <a:off x="5212282" y="3683382"/>
            <a:ext cx="41047" cy="41047"/>
          </a:xfrm>
          <a:prstGeom prst="ellipse">
            <a:avLst/>
          </a:prstGeom>
          <a:solidFill>
            <a:srgbClr val="FFFFFF">
              <a:alpha val="36612"/>
            </a:srgbClr>
          </a:solidFill>
        </p:spPr>
      </p:sp>
      <p:sp>
        <p:nvSpPr>
          <p:cNvPr id="16" name="Shape 14"/>
          <p:cNvSpPr/>
          <p:nvPr/>
        </p:nvSpPr>
        <p:spPr>
          <a:xfrm>
            <a:off x="9251649" y="5822039"/>
            <a:ext cx="25114" cy="25114"/>
          </a:xfrm>
          <a:prstGeom prst="ellipse">
            <a:avLst/>
          </a:prstGeom>
          <a:solidFill>
            <a:srgbClr val="FFFFFF">
              <a:alpha val="42756"/>
            </a:srgbClr>
          </a:solidFill>
        </p:spPr>
      </p:sp>
      <p:sp>
        <p:nvSpPr>
          <p:cNvPr id="17" name="Shape 15"/>
          <p:cNvSpPr/>
          <p:nvPr/>
        </p:nvSpPr>
        <p:spPr>
          <a:xfrm>
            <a:off x="10983642" y="3275806"/>
            <a:ext cx="48561" cy="48561"/>
          </a:xfrm>
          <a:prstGeom prst="ellipse">
            <a:avLst/>
          </a:prstGeom>
          <a:solidFill>
            <a:srgbClr val="FFFFFF">
              <a:alpha val="37892"/>
            </a:srgbClr>
          </a:solidFill>
        </p:spPr>
      </p:sp>
      <p:sp>
        <p:nvSpPr>
          <p:cNvPr id="18" name="Shape 16"/>
          <p:cNvSpPr/>
          <p:nvPr/>
        </p:nvSpPr>
        <p:spPr>
          <a:xfrm>
            <a:off x="6646239" y="5104018"/>
            <a:ext cx="31576" cy="31576"/>
          </a:xfrm>
          <a:prstGeom prst="ellipse">
            <a:avLst/>
          </a:prstGeom>
          <a:solidFill>
            <a:srgbClr val="FFFFFF">
              <a:alpha val="24180"/>
            </a:srgbClr>
          </a:solidFill>
        </p:spPr>
      </p:sp>
      <p:sp>
        <p:nvSpPr>
          <p:cNvPr id="19" name="Shape 17"/>
          <p:cNvSpPr/>
          <p:nvPr/>
        </p:nvSpPr>
        <p:spPr>
          <a:xfrm>
            <a:off x="10986568" y="4872008"/>
            <a:ext cx="42511" cy="42511"/>
          </a:xfrm>
          <a:prstGeom prst="ellipse">
            <a:avLst/>
          </a:prstGeom>
          <a:solidFill>
            <a:srgbClr val="FFFFFF">
              <a:alpha val="24152"/>
            </a:srgbClr>
          </a:solidFill>
        </p:spPr>
      </p:sp>
      <p:sp>
        <p:nvSpPr>
          <p:cNvPr id="20" name="Shape 18"/>
          <p:cNvSpPr/>
          <p:nvPr/>
        </p:nvSpPr>
        <p:spPr>
          <a:xfrm>
            <a:off x="7150768" y="5035109"/>
            <a:ext cx="48968" cy="48968"/>
          </a:xfrm>
          <a:prstGeom prst="ellipse">
            <a:avLst/>
          </a:prstGeom>
          <a:solidFill>
            <a:srgbClr val="FFFFFF">
              <a:alpha val="33485"/>
            </a:srgbClr>
          </a:solidFill>
        </p:spPr>
      </p:sp>
      <p:sp>
        <p:nvSpPr>
          <p:cNvPr id="21" name="Shape 19"/>
          <p:cNvSpPr/>
          <p:nvPr/>
        </p:nvSpPr>
        <p:spPr>
          <a:xfrm>
            <a:off x="2211442" y="4746654"/>
            <a:ext cx="42255" cy="42255"/>
          </a:xfrm>
          <a:prstGeom prst="ellipse">
            <a:avLst/>
          </a:prstGeom>
          <a:solidFill>
            <a:srgbClr val="FFFFFF">
              <a:alpha val="32119"/>
            </a:srgbClr>
          </a:solidFill>
        </p:spPr>
      </p:sp>
      <p:sp>
        <p:nvSpPr>
          <p:cNvPr id="22" name="Shape 20"/>
          <p:cNvSpPr/>
          <p:nvPr/>
        </p:nvSpPr>
        <p:spPr>
          <a:xfrm>
            <a:off x="5498404" y="5953978"/>
            <a:ext cx="23162" cy="23162"/>
          </a:xfrm>
          <a:prstGeom prst="ellipse">
            <a:avLst/>
          </a:prstGeom>
          <a:solidFill>
            <a:srgbClr val="FFFFFF">
              <a:alpha val="28695"/>
            </a:srgbClr>
          </a:solidFill>
        </p:spPr>
      </p:sp>
      <p:sp>
        <p:nvSpPr>
          <p:cNvPr id="23" name="Shape 21"/>
          <p:cNvSpPr/>
          <p:nvPr/>
        </p:nvSpPr>
        <p:spPr>
          <a:xfrm>
            <a:off x="2866452" y="3492412"/>
            <a:ext cx="41077" cy="41077"/>
          </a:xfrm>
          <a:prstGeom prst="ellipse">
            <a:avLst/>
          </a:prstGeom>
          <a:solidFill>
            <a:srgbClr val="FFFFFF">
              <a:alpha val="38337"/>
            </a:srgbClr>
          </a:solidFill>
        </p:spPr>
      </p:sp>
      <p:sp>
        <p:nvSpPr>
          <p:cNvPr id="24" name="Shape 22"/>
          <p:cNvSpPr/>
          <p:nvPr/>
        </p:nvSpPr>
        <p:spPr>
          <a:xfrm>
            <a:off x="33858" y="325291"/>
            <a:ext cx="30413" cy="30413"/>
          </a:xfrm>
          <a:prstGeom prst="ellipse">
            <a:avLst/>
          </a:prstGeom>
          <a:solidFill>
            <a:srgbClr val="FFFFFF">
              <a:alpha val="43761"/>
            </a:srgbClr>
          </a:solidFill>
        </p:spPr>
      </p:sp>
      <p:sp>
        <p:nvSpPr>
          <p:cNvPr id="25" name="Shape 23"/>
          <p:cNvSpPr/>
          <p:nvPr/>
        </p:nvSpPr>
        <p:spPr>
          <a:xfrm>
            <a:off x="913126" y="6781947"/>
            <a:ext cx="20408" cy="20408"/>
          </a:xfrm>
          <a:prstGeom prst="ellipse">
            <a:avLst/>
          </a:prstGeom>
          <a:solidFill>
            <a:srgbClr val="FFFFFF">
              <a:alpha val="39720"/>
            </a:srgbClr>
          </a:solidFill>
        </p:spPr>
      </p:sp>
      <p:sp>
        <p:nvSpPr>
          <p:cNvPr id="26" name="Shape 24"/>
          <p:cNvSpPr/>
          <p:nvPr/>
        </p:nvSpPr>
        <p:spPr>
          <a:xfrm>
            <a:off x="6256661" y="3219715"/>
            <a:ext cx="46225" cy="46225"/>
          </a:xfrm>
          <a:prstGeom prst="ellipse">
            <a:avLst/>
          </a:prstGeom>
          <a:solidFill>
            <a:srgbClr val="FFFFFF">
              <a:alpha val="35782"/>
            </a:srgbClr>
          </a:solidFill>
        </p:spPr>
      </p:sp>
      <p:sp>
        <p:nvSpPr>
          <p:cNvPr id="27" name="Shape 25"/>
          <p:cNvSpPr/>
          <p:nvPr/>
        </p:nvSpPr>
        <p:spPr>
          <a:xfrm>
            <a:off x="8239456" y="3269927"/>
            <a:ext cx="49390" cy="49390"/>
          </a:xfrm>
          <a:prstGeom prst="ellipse">
            <a:avLst/>
          </a:prstGeom>
          <a:solidFill>
            <a:srgbClr val="FFFFFF">
              <a:alpha val="42441"/>
            </a:srgbClr>
          </a:solidFill>
        </p:spPr>
      </p:sp>
      <p:sp>
        <p:nvSpPr>
          <p:cNvPr id="28" name="Shape 26"/>
          <p:cNvSpPr/>
          <p:nvPr/>
        </p:nvSpPr>
        <p:spPr>
          <a:xfrm>
            <a:off x="5356702" y="5069916"/>
            <a:ext cx="23580" cy="23580"/>
          </a:xfrm>
          <a:prstGeom prst="ellipse">
            <a:avLst/>
          </a:prstGeom>
          <a:solidFill>
            <a:srgbClr val="FFFFFF">
              <a:alpha val="40560"/>
            </a:srgbClr>
          </a:solidFill>
        </p:spPr>
      </p:sp>
      <p:sp>
        <p:nvSpPr>
          <p:cNvPr id="29" name="Shape 27"/>
          <p:cNvSpPr/>
          <p:nvPr/>
        </p:nvSpPr>
        <p:spPr>
          <a:xfrm>
            <a:off x="1069459" y="1931017"/>
            <a:ext cx="21740" cy="21740"/>
          </a:xfrm>
          <a:prstGeom prst="ellipse">
            <a:avLst/>
          </a:prstGeom>
          <a:solidFill>
            <a:srgbClr val="FFFFFF">
              <a:alpha val="34153"/>
            </a:srgbClr>
          </a:solidFill>
        </p:spPr>
      </p:sp>
      <p:sp>
        <p:nvSpPr>
          <p:cNvPr id="30" name="Shape 28"/>
          <p:cNvSpPr/>
          <p:nvPr/>
        </p:nvSpPr>
        <p:spPr>
          <a:xfrm>
            <a:off x="10576298" y="4436563"/>
            <a:ext cx="24510" cy="24510"/>
          </a:xfrm>
          <a:prstGeom prst="ellipse">
            <a:avLst/>
          </a:prstGeom>
          <a:solidFill>
            <a:srgbClr val="FFFFFF">
              <a:alpha val="36490"/>
            </a:srgbClr>
          </a:solidFill>
        </p:spPr>
      </p:sp>
      <p:sp>
        <p:nvSpPr>
          <p:cNvPr id="31" name="Shape 29"/>
          <p:cNvSpPr/>
          <p:nvPr/>
        </p:nvSpPr>
        <p:spPr>
          <a:xfrm>
            <a:off x="2577194" y="5389886"/>
            <a:ext cx="22011" cy="22011"/>
          </a:xfrm>
          <a:prstGeom prst="ellipse">
            <a:avLst/>
          </a:prstGeom>
          <a:solidFill>
            <a:srgbClr val="FFFFFF">
              <a:alpha val="39548"/>
            </a:srgbClr>
          </a:solidFill>
        </p:spPr>
      </p:sp>
      <p:sp>
        <p:nvSpPr>
          <p:cNvPr id="32" name="Shape 30"/>
          <p:cNvSpPr/>
          <p:nvPr/>
        </p:nvSpPr>
        <p:spPr>
          <a:xfrm>
            <a:off x="7619767" y="4198320"/>
            <a:ext cx="20961" cy="20961"/>
          </a:xfrm>
          <a:prstGeom prst="ellipse">
            <a:avLst/>
          </a:prstGeom>
          <a:solidFill>
            <a:srgbClr val="FFFFFF">
              <a:alpha val="41783"/>
            </a:srgbClr>
          </a:solidFill>
        </p:spPr>
      </p:sp>
      <p:sp>
        <p:nvSpPr>
          <p:cNvPr id="33" name="Shape 31"/>
          <p:cNvSpPr/>
          <p:nvPr/>
        </p:nvSpPr>
        <p:spPr>
          <a:xfrm>
            <a:off x="2981403" y="1539199"/>
            <a:ext cx="41116" cy="41116"/>
          </a:xfrm>
          <a:prstGeom prst="ellipse">
            <a:avLst/>
          </a:prstGeom>
          <a:solidFill>
            <a:srgbClr val="FFFFFF">
              <a:alpha val="34244"/>
            </a:srgbClr>
          </a:solidFill>
        </p:spPr>
      </p:sp>
      <p:sp>
        <p:nvSpPr>
          <p:cNvPr id="34" name="Shape 32"/>
          <p:cNvSpPr/>
          <p:nvPr/>
        </p:nvSpPr>
        <p:spPr>
          <a:xfrm>
            <a:off x="700572" y="5455855"/>
            <a:ext cx="37037" cy="37037"/>
          </a:xfrm>
          <a:prstGeom prst="ellipse">
            <a:avLst/>
          </a:prstGeom>
          <a:solidFill>
            <a:srgbClr val="FFFFFF">
              <a:alpha val="20017"/>
            </a:srgbClr>
          </a:solidFill>
        </p:spPr>
      </p:sp>
      <p:sp>
        <p:nvSpPr>
          <p:cNvPr id="35" name="Shape 33"/>
          <p:cNvSpPr/>
          <p:nvPr/>
        </p:nvSpPr>
        <p:spPr>
          <a:xfrm>
            <a:off x="9655648" y="877623"/>
            <a:ext cx="33221" cy="33221"/>
          </a:xfrm>
          <a:prstGeom prst="ellipse">
            <a:avLst/>
          </a:prstGeom>
          <a:solidFill>
            <a:srgbClr val="FFFFFF">
              <a:alpha val="42005"/>
            </a:srgbClr>
          </a:solidFill>
        </p:spPr>
      </p:sp>
      <p:sp>
        <p:nvSpPr>
          <p:cNvPr id="36" name="Shape 34"/>
          <p:cNvSpPr/>
          <p:nvPr/>
        </p:nvSpPr>
        <p:spPr>
          <a:xfrm>
            <a:off x="5769688" y="6007835"/>
            <a:ext cx="24533" cy="24533"/>
          </a:xfrm>
          <a:prstGeom prst="ellipse">
            <a:avLst/>
          </a:prstGeom>
          <a:solidFill>
            <a:srgbClr val="FFFFFF">
              <a:alpha val="44034"/>
            </a:srgbClr>
          </a:solidFill>
        </p:spPr>
      </p:sp>
      <p:sp>
        <p:nvSpPr>
          <p:cNvPr id="37" name="Shape 35"/>
          <p:cNvSpPr/>
          <p:nvPr/>
        </p:nvSpPr>
        <p:spPr>
          <a:xfrm>
            <a:off x="5271516" y="822960"/>
            <a:ext cx="1645920" cy="1645920"/>
          </a:xfrm>
          <a:prstGeom prst="ellipse">
            <a:avLst/>
          </a:prstGeom>
          <a:solidFill>
            <a:srgbClr val="EF476F"/>
          </a:solidFill>
        </p:spPr>
      </p:sp>
      <p:sp>
        <p:nvSpPr>
          <p:cNvPr id="38" name="Text 36"/>
          <p:cNvSpPr/>
          <p:nvPr/>
        </p:nvSpPr>
        <p:spPr>
          <a:xfrm>
            <a:off x="5271516" y="822960"/>
            <a:ext cx="1645920" cy="164592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6000" b="1" dirty="0">
                <a:solidFill>
                  <a:srgbClr val="0B1033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✕</a:t>
            </a:r>
            <a:endParaRPr lang="en-US" sz="6000" dirty="0"/>
          </a:p>
        </p:txBody>
      </p:sp>
      <p:sp>
        <p:nvSpPr>
          <p:cNvPr id="39" name="Text 37"/>
          <p:cNvSpPr/>
          <p:nvPr/>
        </p:nvSpPr>
        <p:spPr>
          <a:xfrm>
            <a:off x="1371600" y="2743200"/>
            <a:ext cx="9445752" cy="82296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000" b="1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Not quite!</a:t>
            </a:r>
            <a:endParaRPr lang="en-US" sz="3000" dirty="0"/>
          </a:p>
        </p:txBody>
      </p:sp>
      <p:sp>
        <p:nvSpPr>
          <p:cNvPr id="40" name="Text 38"/>
          <p:cNvSpPr/>
          <p:nvPr/>
        </p:nvSpPr>
        <p:spPr>
          <a:xfrm>
            <a:off x="1645920" y="3566160"/>
            <a:ext cx="8897112" cy="914400"/>
          </a:xfrm>
          <a:prstGeom prst="rect">
            <a:avLst/>
          </a:prstGeom>
          <a:noFill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600" dirty="0">
                <a:solidFill>
                  <a:srgbClr val="C9CCE8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The closest planet to the Sun is Mercury. Give it another try!</a:t>
            </a:r>
            <a:endParaRPr lang="en-US" sz="1600" dirty="0"/>
          </a:p>
        </p:txBody>
      </p:sp>
      <p:sp>
        <p:nvSpPr>
          <p:cNvPr id="41" name="Shape 39">
            <a:hlinkClick r:id="rId1" action="ppaction://hlinksldjump"/>
          </p:cNvPr>
          <p:cNvSpPr/>
          <p:nvPr/>
        </p:nvSpPr>
        <p:spPr>
          <a:xfrm>
            <a:off x="4631436" y="4937760"/>
            <a:ext cx="2926080" cy="640080"/>
          </a:xfrm>
          <a:prstGeom prst="roundRect">
            <a:avLst>
              <a:gd name="adj" fmla="val 50000"/>
            </a:avLst>
          </a:prstGeom>
          <a:solidFill>
            <a:srgbClr val="FFC857"/>
          </a:solidFill>
          <a:effectLst>
            <a:outerShdw blurRad="101600" dist="38100" dir="5400000" algn="bl" rotWithShape="0">
              <a:srgbClr val="000000">
                <a:alpha val="35000"/>
              </a:srgbClr>
            </a:outerShdw>
          </a:effectLst>
        </p:spPr>
      </p:sp>
      <p:sp>
        <p:nvSpPr>
          <p:cNvPr id="42" name="Text 40">
            <a:hlinkClick r:id="rId1" action="ppaction://hlinksldjump"/>
          </p:cNvPr>
          <p:cNvSpPr/>
          <p:nvPr/>
        </p:nvSpPr>
        <p:spPr>
          <a:xfrm>
            <a:off x="4631436" y="4937760"/>
            <a:ext cx="2926080" cy="64008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u="sng" dirty="0">
                <a:solidFill>
                  <a:srgbClr val="0B1033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  <a:hlinkClick r:id="rId1" action="ppaction://hlinksldjump"/>
              </a:rPr>
              <a:t>Try Again</a:t>
            </a:r>
            <a:endParaRPr lang="en-US" sz="1600" dirty="0"/>
          </a:p>
        </p:txBody>
      </p:sp>
      <p:sp>
        <p:nvSpPr>
          <p:cNvPr id="43" name="Text 41"/>
          <p:cNvSpPr/>
          <p:nvPr/>
        </p:nvSpPr>
        <p:spPr>
          <a:xfrm>
            <a:off x="11548872" y="6400800"/>
            <a:ext cx="365760" cy="27432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C9CCE8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16</a:t>
            </a:r>
            <a:endParaRPr lang="en-US" sz="10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10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>
            <p:custDataLst>
              <p:tags r:id="rId1"/>
            </p:custDataLst>
          </p:nvPr>
        </p:nvSpPr>
        <p:spPr>
          <a:xfrm>
            <a:off x="1458933" y="3268457"/>
            <a:ext cx="49597" cy="49597"/>
          </a:xfrm>
          <a:prstGeom prst="ellipse">
            <a:avLst/>
          </a:prstGeom>
          <a:solidFill>
            <a:srgbClr val="FFFFFF">
              <a:alpha val="37328"/>
            </a:srgbClr>
          </a:solidFill>
        </p:spPr>
      </p:sp>
      <p:sp>
        <p:nvSpPr>
          <p:cNvPr id="3" name="Shape 1"/>
          <p:cNvSpPr/>
          <p:nvPr/>
        </p:nvSpPr>
        <p:spPr>
          <a:xfrm>
            <a:off x="8081555" y="6775891"/>
            <a:ext cx="45584" cy="45584"/>
          </a:xfrm>
          <a:prstGeom prst="ellipse">
            <a:avLst/>
          </a:prstGeom>
          <a:solidFill>
            <a:srgbClr val="FFFFFF">
              <a:alpha val="44655"/>
            </a:srgbClr>
          </a:solidFill>
        </p:spPr>
      </p:sp>
      <p:sp>
        <p:nvSpPr>
          <p:cNvPr id="4" name="Shape 2"/>
          <p:cNvSpPr/>
          <p:nvPr/>
        </p:nvSpPr>
        <p:spPr>
          <a:xfrm>
            <a:off x="7731896" y="1195770"/>
            <a:ext cx="48551" cy="48551"/>
          </a:xfrm>
          <a:prstGeom prst="ellipse">
            <a:avLst/>
          </a:prstGeom>
          <a:solidFill>
            <a:srgbClr val="FFFFFF">
              <a:alpha val="36653"/>
            </a:srgbClr>
          </a:solidFill>
        </p:spPr>
      </p:sp>
      <p:sp>
        <p:nvSpPr>
          <p:cNvPr id="5" name="Shape 3"/>
          <p:cNvSpPr/>
          <p:nvPr/>
        </p:nvSpPr>
        <p:spPr>
          <a:xfrm>
            <a:off x="8385443" y="6001426"/>
            <a:ext cx="34397" cy="34397"/>
          </a:xfrm>
          <a:prstGeom prst="ellipse">
            <a:avLst/>
          </a:prstGeom>
          <a:solidFill>
            <a:srgbClr val="FFFFFF">
              <a:alpha val="24741"/>
            </a:srgbClr>
          </a:solidFill>
        </p:spPr>
      </p:sp>
      <p:sp>
        <p:nvSpPr>
          <p:cNvPr id="6" name="Shape 4"/>
          <p:cNvSpPr/>
          <p:nvPr>
            <p:custDataLst>
              <p:tags r:id="rId2"/>
            </p:custDataLst>
          </p:nvPr>
        </p:nvSpPr>
        <p:spPr>
          <a:xfrm>
            <a:off x="2668632" y="3836194"/>
            <a:ext cx="48954" cy="48954"/>
          </a:xfrm>
          <a:prstGeom prst="ellipse">
            <a:avLst/>
          </a:prstGeom>
          <a:solidFill>
            <a:srgbClr val="FFFFFF">
              <a:alpha val="35155"/>
            </a:srgbClr>
          </a:solidFill>
        </p:spPr>
      </p:sp>
      <p:sp>
        <p:nvSpPr>
          <p:cNvPr id="7" name="Shape 5"/>
          <p:cNvSpPr/>
          <p:nvPr>
            <p:custDataLst>
              <p:tags r:id="rId3"/>
            </p:custDataLst>
          </p:nvPr>
        </p:nvSpPr>
        <p:spPr>
          <a:xfrm>
            <a:off x="11197346" y="3759406"/>
            <a:ext cx="44414" cy="44414"/>
          </a:xfrm>
          <a:prstGeom prst="ellipse">
            <a:avLst/>
          </a:prstGeom>
          <a:solidFill>
            <a:srgbClr val="FFFFFF">
              <a:alpha val="20054"/>
            </a:srgbClr>
          </a:solidFill>
        </p:spPr>
      </p:sp>
      <p:sp>
        <p:nvSpPr>
          <p:cNvPr id="8" name="Shape 6"/>
          <p:cNvSpPr/>
          <p:nvPr/>
        </p:nvSpPr>
        <p:spPr>
          <a:xfrm>
            <a:off x="12151854" y="6194396"/>
            <a:ext cx="25123" cy="25123"/>
          </a:xfrm>
          <a:prstGeom prst="ellipse">
            <a:avLst/>
          </a:prstGeom>
          <a:solidFill>
            <a:srgbClr val="FFFFFF">
              <a:alpha val="26970"/>
            </a:srgbClr>
          </a:solidFill>
        </p:spPr>
      </p:sp>
      <p:sp>
        <p:nvSpPr>
          <p:cNvPr id="9" name="Shape 7"/>
          <p:cNvSpPr/>
          <p:nvPr/>
        </p:nvSpPr>
        <p:spPr>
          <a:xfrm>
            <a:off x="867251" y="6738497"/>
            <a:ext cx="22691" cy="22691"/>
          </a:xfrm>
          <a:prstGeom prst="ellipse">
            <a:avLst/>
          </a:prstGeom>
          <a:solidFill>
            <a:srgbClr val="FFFFFF">
              <a:alpha val="26581"/>
            </a:srgbClr>
          </a:solidFill>
        </p:spPr>
      </p:sp>
      <p:sp>
        <p:nvSpPr>
          <p:cNvPr id="10" name="Shape 8"/>
          <p:cNvSpPr/>
          <p:nvPr/>
        </p:nvSpPr>
        <p:spPr>
          <a:xfrm>
            <a:off x="8794040" y="4545042"/>
            <a:ext cx="28424" cy="28424"/>
          </a:xfrm>
          <a:prstGeom prst="ellipse">
            <a:avLst/>
          </a:prstGeom>
          <a:solidFill>
            <a:srgbClr val="FFFFFF">
              <a:alpha val="23826"/>
            </a:srgbClr>
          </a:solidFill>
        </p:spPr>
      </p:sp>
      <p:sp>
        <p:nvSpPr>
          <p:cNvPr id="11" name="Shape 9"/>
          <p:cNvSpPr/>
          <p:nvPr/>
        </p:nvSpPr>
        <p:spPr>
          <a:xfrm>
            <a:off x="8695183" y="1561365"/>
            <a:ext cx="43113" cy="43113"/>
          </a:xfrm>
          <a:prstGeom prst="ellipse">
            <a:avLst/>
          </a:prstGeom>
          <a:solidFill>
            <a:srgbClr val="FFFFFF">
              <a:alpha val="27347"/>
            </a:srgbClr>
          </a:solidFill>
        </p:spPr>
      </p:sp>
      <p:sp>
        <p:nvSpPr>
          <p:cNvPr id="12" name="Shape 10"/>
          <p:cNvSpPr/>
          <p:nvPr/>
        </p:nvSpPr>
        <p:spPr>
          <a:xfrm>
            <a:off x="10803378" y="6338799"/>
            <a:ext cx="20134" cy="20134"/>
          </a:xfrm>
          <a:prstGeom prst="ellipse">
            <a:avLst/>
          </a:prstGeom>
          <a:solidFill>
            <a:srgbClr val="FFFFFF">
              <a:alpha val="27267"/>
            </a:srgbClr>
          </a:solidFill>
        </p:spPr>
      </p:sp>
      <p:sp>
        <p:nvSpPr>
          <p:cNvPr id="13" name="Shape 11"/>
          <p:cNvSpPr/>
          <p:nvPr/>
        </p:nvSpPr>
        <p:spPr>
          <a:xfrm>
            <a:off x="8647949" y="1266678"/>
            <a:ext cx="21916" cy="21916"/>
          </a:xfrm>
          <a:prstGeom prst="ellipse">
            <a:avLst/>
          </a:prstGeom>
          <a:solidFill>
            <a:srgbClr val="FFFFFF">
              <a:alpha val="31302"/>
            </a:srgbClr>
          </a:solidFill>
        </p:spPr>
      </p:sp>
      <p:sp>
        <p:nvSpPr>
          <p:cNvPr id="14" name="Shape 12"/>
          <p:cNvSpPr/>
          <p:nvPr>
            <p:custDataLst>
              <p:tags r:id="rId4"/>
            </p:custDataLst>
          </p:nvPr>
        </p:nvSpPr>
        <p:spPr>
          <a:xfrm>
            <a:off x="6141397" y="3532334"/>
            <a:ext cx="45692" cy="45692"/>
          </a:xfrm>
          <a:prstGeom prst="ellipse">
            <a:avLst/>
          </a:prstGeom>
          <a:solidFill>
            <a:srgbClr val="FFFFFF">
              <a:alpha val="34205"/>
            </a:srgbClr>
          </a:solidFill>
        </p:spPr>
      </p:sp>
      <p:sp>
        <p:nvSpPr>
          <p:cNvPr id="15" name="Shape 13"/>
          <p:cNvSpPr/>
          <p:nvPr/>
        </p:nvSpPr>
        <p:spPr>
          <a:xfrm>
            <a:off x="4036127" y="351102"/>
            <a:ext cx="30616" cy="30616"/>
          </a:xfrm>
          <a:prstGeom prst="ellipse">
            <a:avLst/>
          </a:prstGeom>
          <a:solidFill>
            <a:srgbClr val="FFFFFF">
              <a:alpha val="20545"/>
            </a:srgbClr>
          </a:solidFill>
        </p:spPr>
      </p:sp>
      <p:sp>
        <p:nvSpPr>
          <p:cNvPr id="16" name="Shape 14"/>
          <p:cNvSpPr/>
          <p:nvPr/>
        </p:nvSpPr>
        <p:spPr>
          <a:xfrm>
            <a:off x="6696086" y="5354314"/>
            <a:ext cx="46227" cy="46227"/>
          </a:xfrm>
          <a:prstGeom prst="ellipse">
            <a:avLst/>
          </a:prstGeom>
          <a:solidFill>
            <a:srgbClr val="FFFFFF">
              <a:alpha val="25814"/>
            </a:srgbClr>
          </a:solidFill>
        </p:spPr>
      </p:sp>
      <p:sp>
        <p:nvSpPr>
          <p:cNvPr id="17" name="Shape 15"/>
          <p:cNvSpPr/>
          <p:nvPr/>
        </p:nvSpPr>
        <p:spPr>
          <a:xfrm>
            <a:off x="427512" y="2963304"/>
            <a:ext cx="22195" cy="22195"/>
          </a:xfrm>
          <a:prstGeom prst="ellipse">
            <a:avLst/>
          </a:prstGeom>
          <a:solidFill>
            <a:srgbClr val="FFFFFF">
              <a:alpha val="30878"/>
            </a:srgbClr>
          </a:solidFill>
        </p:spPr>
      </p:sp>
      <p:sp>
        <p:nvSpPr>
          <p:cNvPr id="18" name="Shape 16"/>
          <p:cNvSpPr/>
          <p:nvPr/>
        </p:nvSpPr>
        <p:spPr>
          <a:xfrm>
            <a:off x="880418" y="205405"/>
            <a:ext cx="43469" cy="43469"/>
          </a:xfrm>
          <a:prstGeom prst="ellipse">
            <a:avLst/>
          </a:prstGeom>
          <a:solidFill>
            <a:srgbClr val="FFFFFF">
              <a:alpha val="39749"/>
            </a:srgbClr>
          </a:solidFill>
        </p:spPr>
      </p:sp>
      <p:sp>
        <p:nvSpPr>
          <p:cNvPr id="19" name="Shape 17"/>
          <p:cNvSpPr/>
          <p:nvPr/>
        </p:nvSpPr>
        <p:spPr>
          <a:xfrm>
            <a:off x="11064421" y="805950"/>
            <a:ext cx="26680" cy="26680"/>
          </a:xfrm>
          <a:prstGeom prst="ellipse">
            <a:avLst/>
          </a:prstGeom>
          <a:solidFill>
            <a:srgbClr val="FFFFFF">
              <a:alpha val="40697"/>
            </a:srgbClr>
          </a:solidFill>
        </p:spPr>
      </p:sp>
      <p:sp>
        <p:nvSpPr>
          <p:cNvPr id="20" name="Shape 18"/>
          <p:cNvSpPr/>
          <p:nvPr/>
        </p:nvSpPr>
        <p:spPr>
          <a:xfrm>
            <a:off x="11868449" y="4426273"/>
            <a:ext cx="25960" cy="25960"/>
          </a:xfrm>
          <a:prstGeom prst="ellipse">
            <a:avLst/>
          </a:prstGeom>
          <a:solidFill>
            <a:srgbClr val="FFFFFF">
              <a:alpha val="25699"/>
            </a:srgbClr>
          </a:solidFill>
        </p:spPr>
      </p:sp>
      <p:sp>
        <p:nvSpPr>
          <p:cNvPr id="21" name="Shape 19"/>
          <p:cNvSpPr/>
          <p:nvPr>
            <p:custDataLst>
              <p:tags r:id="rId5"/>
            </p:custDataLst>
          </p:nvPr>
        </p:nvSpPr>
        <p:spPr>
          <a:xfrm>
            <a:off x="9462217" y="3615708"/>
            <a:ext cx="48024" cy="48024"/>
          </a:xfrm>
          <a:prstGeom prst="ellipse">
            <a:avLst/>
          </a:prstGeom>
          <a:solidFill>
            <a:srgbClr val="FFFFFF">
              <a:alpha val="43212"/>
            </a:srgbClr>
          </a:solidFill>
        </p:spPr>
      </p:sp>
      <p:sp>
        <p:nvSpPr>
          <p:cNvPr id="22" name="Shape 20"/>
          <p:cNvSpPr/>
          <p:nvPr/>
        </p:nvSpPr>
        <p:spPr>
          <a:xfrm>
            <a:off x="5501017" y="5909586"/>
            <a:ext cx="48620" cy="48620"/>
          </a:xfrm>
          <a:prstGeom prst="ellipse">
            <a:avLst/>
          </a:prstGeom>
          <a:solidFill>
            <a:srgbClr val="FFFFFF">
              <a:alpha val="34284"/>
            </a:srgbClr>
          </a:solidFill>
        </p:spPr>
      </p:sp>
      <p:sp>
        <p:nvSpPr>
          <p:cNvPr id="23" name="Shape 21"/>
          <p:cNvSpPr/>
          <p:nvPr/>
        </p:nvSpPr>
        <p:spPr>
          <a:xfrm>
            <a:off x="12023319" y="5635243"/>
            <a:ext cx="46319" cy="46319"/>
          </a:xfrm>
          <a:prstGeom prst="ellipse">
            <a:avLst/>
          </a:prstGeom>
          <a:solidFill>
            <a:srgbClr val="FFFFFF">
              <a:alpha val="27002"/>
            </a:srgbClr>
          </a:solidFill>
        </p:spPr>
      </p:sp>
      <p:sp>
        <p:nvSpPr>
          <p:cNvPr id="24" name="Shape 22"/>
          <p:cNvSpPr/>
          <p:nvPr/>
        </p:nvSpPr>
        <p:spPr>
          <a:xfrm>
            <a:off x="1340638" y="1438010"/>
            <a:ext cx="33614" cy="33614"/>
          </a:xfrm>
          <a:prstGeom prst="ellipse">
            <a:avLst/>
          </a:prstGeom>
          <a:solidFill>
            <a:srgbClr val="FFFFFF">
              <a:alpha val="39268"/>
            </a:srgbClr>
          </a:solidFill>
        </p:spPr>
      </p:sp>
      <p:sp>
        <p:nvSpPr>
          <p:cNvPr id="25" name="Shape 23"/>
          <p:cNvSpPr/>
          <p:nvPr/>
        </p:nvSpPr>
        <p:spPr>
          <a:xfrm>
            <a:off x="10320794" y="4663222"/>
            <a:ext cx="37371" cy="37371"/>
          </a:xfrm>
          <a:prstGeom prst="ellipse">
            <a:avLst/>
          </a:prstGeom>
          <a:solidFill>
            <a:srgbClr val="FFFFFF">
              <a:alpha val="39908"/>
            </a:srgbClr>
          </a:solidFill>
        </p:spPr>
      </p:sp>
      <p:sp>
        <p:nvSpPr>
          <p:cNvPr id="26" name="Shape 24"/>
          <p:cNvSpPr/>
          <p:nvPr/>
        </p:nvSpPr>
        <p:spPr>
          <a:xfrm>
            <a:off x="9018090" y="4304212"/>
            <a:ext cx="40602" cy="40602"/>
          </a:xfrm>
          <a:prstGeom prst="ellipse">
            <a:avLst/>
          </a:prstGeom>
          <a:solidFill>
            <a:srgbClr val="FFFFFF">
              <a:alpha val="43120"/>
            </a:srgbClr>
          </a:solidFill>
        </p:spPr>
      </p:sp>
      <p:sp>
        <p:nvSpPr>
          <p:cNvPr id="27" name="Shape 25"/>
          <p:cNvSpPr/>
          <p:nvPr/>
        </p:nvSpPr>
        <p:spPr>
          <a:xfrm>
            <a:off x="9019553" y="5102313"/>
            <a:ext cx="21575" cy="21575"/>
          </a:xfrm>
          <a:prstGeom prst="ellipse">
            <a:avLst/>
          </a:prstGeom>
          <a:solidFill>
            <a:srgbClr val="FFFFFF">
              <a:alpha val="36249"/>
            </a:srgbClr>
          </a:solidFill>
        </p:spPr>
      </p:sp>
      <p:sp>
        <p:nvSpPr>
          <p:cNvPr id="28" name="Shape 26"/>
          <p:cNvSpPr/>
          <p:nvPr/>
        </p:nvSpPr>
        <p:spPr>
          <a:xfrm>
            <a:off x="9271817" y="1638859"/>
            <a:ext cx="46273" cy="46273"/>
          </a:xfrm>
          <a:prstGeom prst="ellipse">
            <a:avLst/>
          </a:prstGeom>
          <a:solidFill>
            <a:srgbClr val="FFFFFF">
              <a:alpha val="40902"/>
            </a:srgbClr>
          </a:solidFill>
        </p:spPr>
      </p:sp>
      <p:sp>
        <p:nvSpPr>
          <p:cNvPr id="29" name="Shape 27"/>
          <p:cNvSpPr/>
          <p:nvPr/>
        </p:nvSpPr>
        <p:spPr>
          <a:xfrm>
            <a:off x="10978730" y="5005182"/>
            <a:ext cx="30143" cy="30143"/>
          </a:xfrm>
          <a:prstGeom prst="ellipse">
            <a:avLst/>
          </a:prstGeom>
          <a:solidFill>
            <a:srgbClr val="FFFFFF">
              <a:alpha val="32385"/>
            </a:srgbClr>
          </a:solidFill>
        </p:spPr>
      </p:sp>
      <p:sp>
        <p:nvSpPr>
          <p:cNvPr id="30" name="Shape 28"/>
          <p:cNvSpPr/>
          <p:nvPr/>
        </p:nvSpPr>
        <p:spPr>
          <a:xfrm>
            <a:off x="4058072" y="5464616"/>
            <a:ext cx="33242" cy="33242"/>
          </a:xfrm>
          <a:prstGeom prst="ellipse">
            <a:avLst/>
          </a:prstGeom>
          <a:solidFill>
            <a:srgbClr val="FFFFFF">
              <a:alpha val="42490"/>
            </a:srgbClr>
          </a:solidFill>
        </p:spPr>
      </p:sp>
      <p:sp>
        <p:nvSpPr>
          <p:cNvPr id="31" name="Shape 29"/>
          <p:cNvSpPr/>
          <p:nvPr/>
        </p:nvSpPr>
        <p:spPr>
          <a:xfrm>
            <a:off x="10480053" y="1408495"/>
            <a:ext cx="32653" cy="32653"/>
          </a:xfrm>
          <a:prstGeom prst="ellipse">
            <a:avLst/>
          </a:prstGeom>
          <a:solidFill>
            <a:srgbClr val="FFFFFF">
              <a:alpha val="20600"/>
            </a:srgbClr>
          </a:solidFill>
        </p:spPr>
      </p:sp>
      <p:sp>
        <p:nvSpPr>
          <p:cNvPr id="32" name="Shape 30"/>
          <p:cNvSpPr/>
          <p:nvPr/>
        </p:nvSpPr>
        <p:spPr>
          <a:xfrm>
            <a:off x="1653304" y="5452151"/>
            <a:ext cx="36279" cy="36279"/>
          </a:xfrm>
          <a:prstGeom prst="ellipse">
            <a:avLst/>
          </a:prstGeom>
          <a:solidFill>
            <a:srgbClr val="FFFFFF">
              <a:alpha val="28133"/>
            </a:srgbClr>
          </a:solidFill>
        </p:spPr>
      </p:sp>
      <p:sp>
        <p:nvSpPr>
          <p:cNvPr id="33" name="Shape 31"/>
          <p:cNvSpPr/>
          <p:nvPr/>
        </p:nvSpPr>
        <p:spPr>
          <a:xfrm>
            <a:off x="6771117" y="238919"/>
            <a:ext cx="25944" cy="25944"/>
          </a:xfrm>
          <a:prstGeom prst="ellipse">
            <a:avLst/>
          </a:prstGeom>
          <a:solidFill>
            <a:srgbClr val="FFFFFF">
              <a:alpha val="41324"/>
            </a:srgbClr>
          </a:solidFill>
        </p:spPr>
      </p:sp>
      <p:sp>
        <p:nvSpPr>
          <p:cNvPr id="34" name="Shape 32"/>
          <p:cNvSpPr/>
          <p:nvPr/>
        </p:nvSpPr>
        <p:spPr>
          <a:xfrm>
            <a:off x="9882519" y="1686131"/>
            <a:ext cx="49852" cy="49852"/>
          </a:xfrm>
          <a:prstGeom prst="ellipse">
            <a:avLst/>
          </a:prstGeom>
          <a:solidFill>
            <a:srgbClr val="FFFFFF">
              <a:alpha val="37334"/>
            </a:srgbClr>
          </a:solidFill>
        </p:spPr>
      </p:sp>
      <p:sp>
        <p:nvSpPr>
          <p:cNvPr id="35" name="Shape 33"/>
          <p:cNvSpPr/>
          <p:nvPr>
            <p:custDataLst>
              <p:tags r:id="rId6"/>
            </p:custDataLst>
          </p:nvPr>
        </p:nvSpPr>
        <p:spPr>
          <a:xfrm>
            <a:off x="1356732" y="3359121"/>
            <a:ext cx="48341" cy="48341"/>
          </a:xfrm>
          <a:prstGeom prst="ellipse">
            <a:avLst/>
          </a:prstGeom>
          <a:solidFill>
            <a:srgbClr val="FFFFFF">
              <a:alpha val="38695"/>
            </a:srgbClr>
          </a:solidFill>
        </p:spPr>
      </p:sp>
      <p:sp>
        <p:nvSpPr>
          <p:cNvPr id="36" name="Shape 34"/>
          <p:cNvSpPr/>
          <p:nvPr/>
        </p:nvSpPr>
        <p:spPr>
          <a:xfrm>
            <a:off x="906752" y="855222"/>
            <a:ext cx="21016" cy="21016"/>
          </a:xfrm>
          <a:prstGeom prst="ellipse">
            <a:avLst/>
          </a:prstGeom>
          <a:solidFill>
            <a:srgbClr val="FFFFFF">
              <a:alpha val="41084"/>
            </a:srgbClr>
          </a:solidFill>
        </p:spPr>
      </p:sp>
      <p:sp>
        <p:nvSpPr>
          <p:cNvPr id="37" name="Shape 35"/>
          <p:cNvSpPr/>
          <p:nvPr/>
        </p:nvSpPr>
        <p:spPr>
          <a:xfrm>
            <a:off x="3416230" y="185767"/>
            <a:ext cx="23193" cy="23193"/>
          </a:xfrm>
          <a:prstGeom prst="ellipse">
            <a:avLst/>
          </a:prstGeom>
          <a:solidFill>
            <a:srgbClr val="FFFFFF">
              <a:alpha val="24440"/>
            </a:srgbClr>
          </a:solidFill>
        </p:spPr>
      </p:sp>
      <p:sp>
        <p:nvSpPr>
          <p:cNvPr id="38" name="Shape 36"/>
          <p:cNvSpPr/>
          <p:nvPr>
            <p:custDataLst>
              <p:tags r:id="rId7"/>
            </p:custDataLst>
          </p:nvPr>
        </p:nvSpPr>
        <p:spPr>
          <a:xfrm>
            <a:off x="6026028" y="3298090"/>
            <a:ext cx="23658" cy="23658"/>
          </a:xfrm>
          <a:prstGeom prst="ellipse">
            <a:avLst/>
          </a:prstGeom>
          <a:solidFill>
            <a:srgbClr val="FFFFFF">
              <a:alpha val="22405"/>
            </a:srgbClr>
          </a:solidFill>
        </p:spPr>
      </p:sp>
      <p:sp>
        <p:nvSpPr>
          <p:cNvPr id="39" name="Shape 37"/>
          <p:cNvSpPr/>
          <p:nvPr/>
        </p:nvSpPr>
        <p:spPr>
          <a:xfrm>
            <a:off x="6779896" y="5027524"/>
            <a:ext cx="39796" cy="39796"/>
          </a:xfrm>
          <a:prstGeom prst="ellipse">
            <a:avLst/>
          </a:prstGeom>
          <a:solidFill>
            <a:srgbClr val="FFFFFF">
              <a:alpha val="25102"/>
            </a:srgbClr>
          </a:solidFill>
        </p:spPr>
      </p:sp>
      <p:sp>
        <p:nvSpPr>
          <p:cNvPr id="40" name="Shape 38"/>
          <p:cNvSpPr/>
          <p:nvPr/>
        </p:nvSpPr>
        <p:spPr>
          <a:xfrm>
            <a:off x="11396106" y="1479403"/>
            <a:ext cx="38022" cy="38022"/>
          </a:xfrm>
          <a:prstGeom prst="ellipse">
            <a:avLst/>
          </a:prstGeom>
          <a:solidFill>
            <a:srgbClr val="FFFFFF">
              <a:alpha val="40249"/>
            </a:srgbClr>
          </a:solidFill>
        </p:spPr>
      </p:sp>
      <p:sp>
        <p:nvSpPr>
          <p:cNvPr id="41" name="Shape 39"/>
          <p:cNvSpPr/>
          <p:nvPr/>
        </p:nvSpPr>
        <p:spPr>
          <a:xfrm>
            <a:off x="11598210" y="2983059"/>
            <a:ext cx="47574" cy="47574"/>
          </a:xfrm>
          <a:prstGeom prst="ellipse">
            <a:avLst/>
          </a:prstGeom>
          <a:solidFill>
            <a:srgbClr val="FFFFFF">
              <a:alpha val="37596"/>
            </a:srgbClr>
          </a:solidFill>
        </p:spPr>
      </p:sp>
      <p:sp>
        <p:nvSpPr>
          <p:cNvPr id="42" name="Shape 40"/>
          <p:cNvSpPr/>
          <p:nvPr>
            <p:custDataLst>
              <p:tags r:id="rId8"/>
            </p:custDataLst>
          </p:nvPr>
        </p:nvSpPr>
        <p:spPr>
          <a:xfrm>
            <a:off x="8138613" y="3611827"/>
            <a:ext cx="39610" cy="39610"/>
          </a:xfrm>
          <a:prstGeom prst="ellipse">
            <a:avLst/>
          </a:prstGeom>
          <a:solidFill>
            <a:srgbClr val="FFFFFF">
              <a:alpha val="26714"/>
            </a:srgbClr>
          </a:solidFill>
        </p:spPr>
      </p:sp>
      <p:sp>
        <p:nvSpPr>
          <p:cNvPr id="43" name="Shape 41"/>
          <p:cNvSpPr/>
          <p:nvPr>
            <p:custDataLst>
              <p:tags r:id="rId9"/>
            </p:custDataLst>
          </p:nvPr>
        </p:nvSpPr>
        <p:spPr>
          <a:xfrm>
            <a:off x="5381259" y="3281039"/>
            <a:ext cx="19660" cy="19660"/>
          </a:xfrm>
          <a:prstGeom prst="ellipse">
            <a:avLst/>
          </a:prstGeom>
          <a:solidFill>
            <a:srgbClr val="FFFFFF">
              <a:alpha val="43094"/>
            </a:srgbClr>
          </a:solidFill>
        </p:spPr>
      </p:sp>
      <p:sp>
        <p:nvSpPr>
          <p:cNvPr id="44" name="Shape 42"/>
          <p:cNvSpPr/>
          <p:nvPr/>
        </p:nvSpPr>
        <p:spPr>
          <a:xfrm>
            <a:off x="1821341" y="128029"/>
            <a:ext cx="45412" cy="45412"/>
          </a:xfrm>
          <a:prstGeom prst="ellipse">
            <a:avLst/>
          </a:prstGeom>
          <a:solidFill>
            <a:srgbClr val="FFFFFF">
              <a:alpha val="42603"/>
            </a:srgbClr>
          </a:solidFill>
        </p:spPr>
      </p:sp>
      <p:sp>
        <p:nvSpPr>
          <p:cNvPr id="45" name="Shape 43"/>
          <p:cNvSpPr/>
          <p:nvPr/>
        </p:nvSpPr>
        <p:spPr>
          <a:xfrm>
            <a:off x="919919" y="1180130"/>
            <a:ext cx="41794" cy="41794"/>
          </a:xfrm>
          <a:prstGeom prst="ellipse">
            <a:avLst/>
          </a:prstGeom>
          <a:solidFill>
            <a:srgbClr val="FFFFFF">
              <a:alpha val="29251"/>
            </a:srgbClr>
          </a:solidFill>
        </p:spPr>
      </p:sp>
      <p:sp>
        <p:nvSpPr>
          <p:cNvPr id="46" name="Shape 44"/>
          <p:cNvSpPr/>
          <p:nvPr>
            <p:custDataLst>
              <p:tags r:id="rId10"/>
            </p:custDataLst>
          </p:nvPr>
        </p:nvSpPr>
        <p:spPr>
          <a:xfrm>
            <a:off x="5686610" y="3304675"/>
            <a:ext cx="21450" cy="21450"/>
          </a:xfrm>
          <a:prstGeom prst="ellipse">
            <a:avLst/>
          </a:prstGeom>
          <a:solidFill>
            <a:srgbClr val="FFFFFF">
              <a:alpha val="41311"/>
            </a:srgbClr>
          </a:solidFill>
        </p:spPr>
      </p:sp>
      <p:sp>
        <p:nvSpPr>
          <p:cNvPr id="47" name="Shape 45"/>
          <p:cNvSpPr/>
          <p:nvPr/>
        </p:nvSpPr>
        <p:spPr>
          <a:xfrm>
            <a:off x="502920" y="457200"/>
            <a:ext cx="2377440" cy="365760"/>
          </a:xfrm>
          <a:prstGeom prst="roundRect">
            <a:avLst>
              <a:gd name="adj" fmla="val 50000"/>
            </a:avLst>
          </a:prstGeom>
          <a:solidFill>
            <a:srgbClr val="FFC857"/>
          </a:solidFill>
        </p:spPr>
      </p:sp>
      <p:sp>
        <p:nvSpPr>
          <p:cNvPr id="48" name="Text 46"/>
          <p:cNvSpPr/>
          <p:nvPr/>
        </p:nvSpPr>
        <p:spPr>
          <a:xfrm>
            <a:off x="502920" y="457200"/>
            <a:ext cx="2377440" cy="36576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kern="0" spc="100" dirty="0">
                <a:solidFill>
                  <a:srgbClr val="0B1033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DID YOU KNOW?</a:t>
            </a:r>
            <a:endParaRPr lang="en-US" sz="1200" dirty="0"/>
          </a:p>
        </p:txBody>
      </p:sp>
      <p:sp>
        <p:nvSpPr>
          <p:cNvPr id="49" name="Text 47"/>
          <p:cNvSpPr/>
          <p:nvPr/>
        </p:nvSpPr>
        <p:spPr>
          <a:xfrm>
            <a:off x="502920" y="914400"/>
            <a:ext cx="11183112" cy="82296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200" b="1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Fun Facts About Space</a:t>
            </a:r>
            <a:endParaRPr lang="en-US" sz="3200" dirty="0"/>
          </a:p>
        </p:txBody>
      </p:sp>
      <p:sp>
        <p:nvSpPr>
          <p:cNvPr id="50" name="Shape 48"/>
          <p:cNvSpPr/>
          <p:nvPr>
            <p:custDataLst>
              <p:tags r:id="rId11"/>
            </p:custDataLst>
          </p:nvPr>
        </p:nvSpPr>
        <p:spPr>
          <a:xfrm>
            <a:off x="548640" y="1965960"/>
            <a:ext cx="365760" cy="365760"/>
          </a:xfrm>
          <a:prstGeom prst="ellipse">
            <a:avLst/>
          </a:prstGeom>
          <a:solidFill>
            <a:srgbClr val="B08968"/>
          </a:solidFill>
        </p:spPr>
      </p:sp>
      <p:sp>
        <p:nvSpPr>
          <p:cNvPr id="51" name="Text 49"/>
          <p:cNvSpPr/>
          <p:nvPr>
            <p:custDataLst>
              <p:tags r:id="rId12"/>
            </p:custDataLst>
          </p:nvPr>
        </p:nvSpPr>
        <p:spPr>
          <a:xfrm>
            <a:off x="1051560" y="1828800"/>
            <a:ext cx="3017520" cy="822960"/>
          </a:xfrm>
          <a:prstGeom prst="rect">
            <a:avLst/>
          </a:prstGeom>
          <a:noFill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600" b="1" dirty="0">
                <a:solidFill>
                  <a:srgbClr val="C9CCE8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A year on Mercury is just 88 Earth days long.</a:t>
            </a:r>
            <a:endParaRPr lang="en-US" sz="1600" b="1" dirty="0">
              <a:solidFill>
                <a:srgbClr val="C9CCE8"/>
              </a:solidFill>
              <a:latin typeface="Calibri" panose="020F0502020204030204" pitchFamily="34" charset="0"/>
              <a:ea typeface="Calibri" panose="020F0502020204030204" pitchFamily="34" charset="-122"/>
              <a:cs typeface="Calibri" panose="020F0502020204030204" pitchFamily="34" charset="-120"/>
            </a:endParaRPr>
          </a:p>
        </p:txBody>
      </p:sp>
      <p:sp>
        <p:nvSpPr>
          <p:cNvPr id="52" name="Shape 50"/>
          <p:cNvSpPr/>
          <p:nvPr>
            <p:custDataLst>
              <p:tags r:id="rId13"/>
            </p:custDataLst>
          </p:nvPr>
        </p:nvSpPr>
        <p:spPr>
          <a:xfrm>
            <a:off x="4343400" y="1965960"/>
            <a:ext cx="365760" cy="365760"/>
          </a:xfrm>
          <a:prstGeom prst="ellipse">
            <a:avLst/>
          </a:prstGeom>
          <a:solidFill>
            <a:srgbClr val="F4A261"/>
          </a:solidFill>
        </p:spPr>
      </p:sp>
      <p:sp>
        <p:nvSpPr>
          <p:cNvPr id="53" name="Text 51"/>
          <p:cNvSpPr/>
          <p:nvPr>
            <p:custDataLst>
              <p:tags r:id="rId14"/>
            </p:custDataLst>
          </p:nvPr>
        </p:nvSpPr>
        <p:spPr>
          <a:xfrm>
            <a:off x="4846320" y="1828800"/>
            <a:ext cx="3017520" cy="822960"/>
          </a:xfrm>
          <a:prstGeom prst="rect">
            <a:avLst/>
          </a:prstGeom>
          <a:noFill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600" b="1" dirty="0">
                <a:solidFill>
                  <a:srgbClr val="C9CCE8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Venus spins backwards compared to most planets.</a:t>
            </a:r>
            <a:endParaRPr lang="en-US" sz="1600" b="1" dirty="0">
              <a:solidFill>
                <a:srgbClr val="C9CCE8"/>
              </a:solidFill>
              <a:latin typeface="Calibri" panose="020F0502020204030204" pitchFamily="34" charset="0"/>
              <a:ea typeface="Calibri" panose="020F0502020204030204" pitchFamily="34" charset="-122"/>
              <a:cs typeface="Calibri" panose="020F0502020204030204" pitchFamily="34" charset="-120"/>
            </a:endParaRPr>
          </a:p>
        </p:txBody>
      </p:sp>
      <p:sp>
        <p:nvSpPr>
          <p:cNvPr id="54" name="Shape 52"/>
          <p:cNvSpPr/>
          <p:nvPr>
            <p:custDataLst>
              <p:tags r:id="rId15"/>
            </p:custDataLst>
          </p:nvPr>
        </p:nvSpPr>
        <p:spPr>
          <a:xfrm>
            <a:off x="8138160" y="1965960"/>
            <a:ext cx="365760" cy="365760"/>
          </a:xfrm>
          <a:prstGeom prst="ellipse">
            <a:avLst/>
          </a:prstGeom>
          <a:solidFill>
            <a:srgbClr val="E76F51"/>
          </a:solidFill>
        </p:spPr>
      </p:sp>
      <p:sp>
        <p:nvSpPr>
          <p:cNvPr id="55" name="Text 53"/>
          <p:cNvSpPr/>
          <p:nvPr>
            <p:custDataLst>
              <p:tags r:id="rId16"/>
            </p:custDataLst>
          </p:nvPr>
        </p:nvSpPr>
        <p:spPr>
          <a:xfrm>
            <a:off x="8641080" y="1828800"/>
            <a:ext cx="3017520" cy="822960"/>
          </a:xfrm>
          <a:prstGeom prst="rect">
            <a:avLst/>
          </a:prstGeom>
          <a:noFill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600" b="1" dirty="0">
                <a:solidFill>
                  <a:srgbClr val="C9CCE8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Mars has the tallest volcano in the solar system.</a:t>
            </a:r>
            <a:endParaRPr lang="en-US" sz="1600" b="1" dirty="0">
              <a:solidFill>
                <a:srgbClr val="C9CCE8"/>
              </a:solidFill>
              <a:latin typeface="Calibri" panose="020F0502020204030204" pitchFamily="34" charset="0"/>
              <a:ea typeface="Calibri" panose="020F0502020204030204" pitchFamily="34" charset="-122"/>
              <a:cs typeface="Calibri" panose="020F0502020204030204" pitchFamily="34" charset="-120"/>
            </a:endParaRPr>
          </a:p>
        </p:txBody>
      </p:sp>
      <p:sp>
        <p:nvSpPr>
          <p:cNvPr id="56" name="Shape 54"/>
          <p:cNvSpPr/>
          <p:nvPr>
            <p:custDataLst>
              <p:tags r:id="rId17"/>
            </p:custDataLst>
          </p:nvPr>
        </p:nvSpPr>
        <p:spPr>
          <a:xfrm>
            <a:off x="548640" y="3520440"/>
            <a:ext cx="365760" cy="365760"/>
          </a:xfrm>
          <a:prstGeom prst="ellipse">
            <a:avLst/>
          </a:prstGeom>
          <a:solidFill>
            <a:srgbClr val="F0A868"/>
          </a:solidFill>
        </p:spPr>
      </p:sp>
      <p:sp>
        <p:nvSpPr>
          <p:cNvPr id="57" name="Text 55"/>
          <p:cNvSpPr/>
          <p:nvPr>
            <p:custDataLst>
              <p:tags r:id="rId18"/>
            </p:custDataLst>
          </p:nvPr>
        </p:nvSpPr>
        <p:spPr>
          <a:xfrm>
            <a:off x="1051560" y="3383280"/>
            <a:ext cx="3017520" cy="822960"/>
          </a:xfrm>
          <a:prstGeom prst="rect">
            <a:avLst/>
          </a:prstGeom>
          <a:noFill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600" b="1" dirty="0">
                <a:solidFill>
                  <a:srgbClr val="C9CCE8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Saturn's rings are made mostly of ice and rock.</a:t>
            </a:r>
            <a:endParaRPr lang="en-US" sz="1600" b="1" dirty="0">
              <a:solidFill>
                <a:srgbClr val="C9CCE8"/>
              </a:solidFill>
              <a:latin typeface="Calibri" panose="020F0502020204030204" pitchFamily="34" charset="0"/>
              <a:ea typeface="Calibri" panose="020F0502020204030204" pitchFamily="34" charset="-122"/>
              <a:cs typeface="Calibri" panose="020F0502020204030204" pitchFamily="34" charset="-120"/>
            </a:endParaRPr>
          </a:p>
        </p:txBody>
      </p:sp>
      <p:sp>
        <p:nvSpPr>
          <p:cNvPr id="58" name="Shape 56"/>
          <p:cNvSpPr/>
          <p:nvPr>
            <p:custDataLst>
              <p:tags r:id="rId19"/>
            </p:custDataLst>
          </p:nvPr>
        </p:nvSpPr>
        <p:spPr>
          <a:xfrm>
            <a:off x="4343400" y="3520440"/>
            <a:ext cx="365760" cy="365760"/>
          </a:xfrm>
          <a:prstGeom prst="ellipse">
            <a:avLst/>
          </a:prstGeom>
          <a:solidFill>
            <a:srgbClr val="8ECAE6"/>
          </a:solidFill>
        </p:spPr>
      </p:sp>
      <p:sp>
        <p:nvSpPr>
          <p:cNvPr id="59" name="Text 57"/>
          <p:cNvSpPr/>
          <p:nvPr>
            <p:custDataLst>
              <p:tags r:id="rId20"/>
            </p:custDataLst>
          </p:nvPr>
        </p:nvSpPr>
        <p:spPr>
          <a:xfrm>
            <a:off x="4846320" y="3383280"/>
            <a:ext cx="3017520" cy="822960"/>
          </a:xfrm>
          <a:prstGeom prst="rect">
            <a:avLst/>
          </a:prstGeom>
          <a:noFill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600" b="1" dirty="0">
                <a:solidFill>
                  <a:srgbClr val="C9CCE8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Uranus rotates on its side, like a rolling ball.</a:t>
            </a:r>
            <a:endParaRPr lang="en-US" sz="1600" b="1" dirty="0">
              <a:solidFill>
                <a:srgbClr val="C9CCE8"/>
              </a:solidFill>
              <a:latin typeface="Calibri" panose="020F0502020204030204" pitchFamily="34" charset="0"/>
              <a:ea typeface="Calibri" panose="020F0502020204030204" pitchFamily="34" charset="-122"/>
              <a:cs typeface="Calibri" panose="020F0502020204030204" pitchFamily="34" charset="-120"/>
            </a:endParaRPr>
          </a:p>
        </p:txBody>
      </p:sp>
      <p:sp>
        <p:nvSpPr>
          <p:cNvPr id="60" name="Shape 58"/>
          <p:cNvSpPr/>
          <p:nvPr>
            <p:custDataLst>
              <p:tags r:id="rId21"/>
            </p:custDataLst>
          </p:nvPr>
        </p:nvSpPr>
        <p:spPr>
          <a:xfrm>
            <a:off x="8138160" y="3520440"/>
            <a:ext cx="365760" cy="365760"/>
          </a:xfrm>
          <a:prstGeom prst="ellipse">
            <a:avLst/>
          </a:prstGeom>
          <a:solidFill>
            <a:srgbClr val="4ECDC4"/>
          </a:solidFill>
        </p:spPr>
      </p:sp>
      <p:sp>
        <p:nvSpPr>
          <p:cNvPr id="61" name="Text 59"/>
          <p:cNvSpPr/>
          <p:nvPr>
            <p:custDataLst>
              <p:tags r:id="rId22"/>
            </p:custDataLst>
          </p:nvPr>
        </p:nvSpPr>
        <p:spPr>
          <a:xfrm>
            <a:off x="8641080" y="3383280"/>
            <a:ext cx="3017520" cy="822960"/>
          </a:xfrm>
          <a:prstGeom prst="rect">
            <a:avLst/>
          </a:prstGeom>
          <a:noFill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600" b="1" dirty="0">
                <a:solidFill>
                  <a:srgbClr val="C9CCE8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Earth is the only planet known to have life.</a:t>
            </a:r>
            <a:endParaRPr lang="en-US" sz="1600" b="1" dirty="0">
              <a:solidFill>
                <a:srgbClr val="C9CCE8"/>
              </a:solidFill>
              <a:latin typeface="Calibri" panose="020F0502020204030204" pitchFamily="34" charset="0"/>
              <a:ea typeface="Calibri" panose="020F0502020204030204" pitchFamily="34" charset="-122"/>
              <a:cs typeface="Calibri" panose="020F0502020204030204" pitchFamily="34" charset="-120"/>
            </a:endParaRPr>
          </a:p>
        </p:txBody>
      </p:sp>
      <p:sp>
        <p:nvSpPr>
          <p:cNvPr id="62" name="Text 60"/>
          <p:cNvSpPr/>
          <p:nvPr/>
        </p:nvSpPr>
        <p:spPr>
          <a:xfrm>
            <a:off x="11548872" y="6400800"/>
            <a:ext cx="365760" cy="27432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C9CCE8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17</a:t>
            </a:r>
            <a:endParaRPr lang="en-US" sz="10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10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149634" y="5022203"/>
            <a:ext cx="32865" cy="32865"/>
          </a:xfrm>
          <a:prstGeom prst="ellipse">
            <a:avLst/>
          </a:prstGeom>
          <a:solidFill>
            <a:srgbClr val="FFFFFF">
              <a:alpha val="32593"/>
            </a:srgbClr>
          </a:solidFill>
        </p:spPr>
      </p:sp>
      <p:sp>
        <p:nvSpPr>
          <p:cNvPr id="3" name="Shape 1"/>
          <p:cNvSpPr/>
          <p:nvPr/>
        </p:nvSpPr>
        <p:spPr>
          <a:xfrm>
            <a:off x="11508914" y="2031471"/>
            <a:ext cx="29345" cy="29345"/>
          </a:xfrm>
          <a:prstGeom prst="ellipse">
            <a:avLst/>
          </a:prstGeom>
          <a:solidFill>
            <a:srgbClr val="FFFFFF">
              <a:alpha val="26572"/>
            </a:srgbClr>
          </a:solidFill>
        </p:spPr>
      </p:sp>
      <p:sp>
        <p:nvSpPr>
          <p:cNvPr id="4" name="Shape 2"/>
          <p:cNvSpPr/>
          <p:nvPr/>
        </p:nvSpPr>
        <p:spPr>
          <a:xfrm>
            <a:off x="2318503" y="2653183"/>
            <a:ext cx="35177" cy="35177"/>
          </a:xfrm>
          <a:prstGeom prst="ellipse">
            <a:avLst/>
          </a:prstGeom>
          <a:solidFill>
            <a:srgbClr val="FFFFFF">
              <a:alpha val="31147"/>
            </a:srgbClr>
          </a:solidFill>
        </p:spPr>
      </p:sp>
      <p:sp>
        <p:nvSpPr>
          <p:cNvPr id="5" name="Shape 3"/>
          <p:cNvSpPr/>
          <p:nvPr/>
        </p:nvSpPr>
        <p:spPr>
          <a:xfrm>
            <a:off x="451495" y="5024673"/>
            <a:ext cx="44038" cy="44038"/>
          </a:xfrm>
          <a:prstGeom prst="ellipse">
            <a:avLst/>
          </a:prstGeom>
          <a:solidFill>
            <a:srgbClr val="FFFFFF">
              <a:alpha val="27183"/>
            </a:srgbClr>
          </a:solidFill>
        </p:spPr>
      </p:sp>
      <p:sp>
        <p:nvSpPr>
          <p:cNvPr id="6" name="Shape 4"/>
          <p:cNvSpPr/>
          <p:nvPr/>
        </p:nvSpPr>
        <p:spPr>
          <a:xfrm>
            <a:off x="9368951" y="2457274"/>
            <a:ext cx="44865" cy="44865"/>
          </a:xfrm>
          <a:prstGeom prst="ellipse">
            <a:avLst/>
          </a:prstGeom>
          <a:solidFill>
            <a:srgbClr val="FFFFFF">
              <a:alpha val="43693"/>
            </a:srgbClr>
          </a:solidFill>
        </p:spPr>
      </p:sp>
      <p:sp>
        <p:nvSpPr>
          <p:cNvPr id="7" name="Shape 5"/>
          <p:cNvSpPr/>
          <p:nvPr/>
        </p:nvSpPr>
        <p:spPr>
          <a:xfrm>
            <a:off x="7702584" y="5534319"/>
            <a:ext cx="18298" cy="18298"/>
          </a:xfrm>
          <a:prstGeom prst="ellipse">
            <a:avLst/>
          </a:prstGeom>
          <a:solidFill>
            <a:srgbClr val="FFFFFF">
              <a:alpha val="43947"/>
            </a:srgbClr>
          </a:solidFill>
        </p:spPr>
      </p:sp>
      <p:sp>
        <p:nvSpPr>
          <p:cNvPr id="8" name="Shape 6"/>
          <p:cNvSpPr/>
          <p:nvPr/>
        </p:nvSpPr>
        <p:spPr>
          <a:xfrm>
            <a:off x="719225" y="201142"/>
            <a:ext cx="18466" cy="18466"/>
          </a:xfrm>
          <a:prstGeom prst="ellipse">
            <a:avLst/>
          </a:prstGeom>
          <a:solidFill>
            <a:srgbClr val="FFFFFF">
              <a:alpha val="44921"/>
            </a:srgbClr>
          </a:solidFill>
        </p:spPr>
      </p:sp>
      <p:sp>
        <p:nvSpPr>
          <p:cNvPr id="9" name="Shape 7"/>
          <p:cNvSpPr/>
          <p:nvPr/>
        </p:nvSpPr>
        <p:spPr>
          <a:xfrm>
            <a:off x="6777544" y="6439076"/>
            <a:ext cx="20083" cy="20083"/>
          </a:xfrm>
          <a:prstGeom prst="ellipse">
            <a:avLst/>
          </a:prstGeom>
          <a:solidFill>
            <a:srgbClr val="FFFFFF">
              <a:alpha val="20072"/>
            </a:srgbClr>
          </a:solidFill>
        </p:spPr>
      </p:sp>
      <p:sp>
        <p:nvSpPr>
          <p:cNvPr id="10" name="Shape 8"/>
          <p:cNvSpPr/>
          <p:nvPr/>
        </p:nvSpPr>
        <p:spPr>
          <a:xfrm>
            <a:off x="3154926" y="4351455"/>
            <a:ext cx="42905" cy="42905"/>
          </a:xfrm>
          <a:prstGeom prst="ellipse">
            <a:avLst/>
          </a:prstGeom>
          <a:solidFill>
            <a:srgbClr val="FFFFFF">
              <a:alpha val="35450"/>
            </a:srgbClr>
          </a:solidFill>
        </p:spPr>
      </p:sp>
      <p:sp>
        <p:nvSpPr>
          <p:cNvPr id="11" name="Shape 9"/>
          <p:cNvSpPr/>
          <p:nvPr/>
        </p:nvSpPr>
        <p:spPr>
          <a:xfrm>
            <a:off x="1889841" y="1981612"/>
            <a:ext cx="41493" cy="41493"/>
          </a:xfrm>
          <a:prstGeom prst="ellipse">
            <a:avLst/>
          </a:prstGeom>
          <a:solidFill>
            <a:srgbClr val="FFFFFF">
              <a:alpha val="44141"/>
            </a:srgbClr>
          </a:solidFill>
        </p:spPr>
      </p:sp>
      <p:sp>
        <p:nvSpPr>
          <p:cNvPr id="12" name="Shape 10"/>
          <p:cNvSpPr/>
          <p:nvPr/>
        </p:nvSpPr>
        <p:spPr>
          <a:xfrm>
            <a:off x="11860663" y="4832879"/>
            <a:ext cx="40344" cy="40344"/>
          </a:xfrm>
          <a:prstGeom prst="ellipse">
            <a:avLst/>
          </a:prstGeom>
          <a:solidFill>
            <a:srgbClr val="FFFFFF">
              <a:alpha val="39045"/>
            </a:srgbClr>
          </a:solidFill>
        </p:spPr>
      </p:sp>
      <p:sp>
        <p:nvSpPr>
          <p:cNvPr id="13" name="Shape 11"/>
          <p:cNvSpPr/>
          <p:nvPr/>
        </p:nvSpPr>
        <p:spPr>
          <a:xfrm>
            <a:off x="8990449" y="3676591"/>
            <a:ext cx="34323" cy="34323"/>
          </a:xfrm>
          <a:prstGeom prst="ellipse">
            <a:avLst/>
          </a:prstGeom>
          <a:solidFill>
            <a:srgbClr val="FFFFFF">
              <a:alpha val="38990"/>
            </a:srgbClr>
          </a:solidFill>
        </p:spPr>
      </p:sp>
      <p:sp>
        <p:nvSpPr>
          <p:cNvPr id="14" name="Shape 12"/>
          <p:cNvSpPr/>
          <p:nvPr/>
        </p:nvSpPr>
        <p:spPr>
          <a:xfrm>
            <a:off x="12089311" y="1222081"/>
            <a:ext cx="38442" cy="38442"/>
          </a:xfrm>
          <a:prstGeom prst="ellipse">
            <a:avLst/>
          </a:prstGeom>
          <a:solidFill>
            <a:srgbClr val="FFFFFF">
              <a:alpha val="33175"/>
            </a:srgbClr>
          </a:solidFill>
        </p:spPr>
      </p:sp>
      <p:sp>
        <p:nvSpPr>
          <p:cNvPr id="15" name="Shape 13"/>
          <p:cNvSpPr/>
          <p:nvPr/>
        </p:nvSpPr>
        <p:spPr>
          <a:xfrm>
            <a:off x="8366372" y="2210682"/>
            <a:ext cx="30972" cy="30972"/>
          </a:xfrm>
          <a:prstGeom prst="ellipse">
            <a:avLst/>
          </a:prstGeom>
          <a:solidFill>
            <a:srgbClr val="FFFFFF">
              <a:alpha val="33943"/>
            </a:srgbClr>
          </a:solidFill>
        </p:spPr>
      </p:sp>
      <p:sp>
        <p:nvSpPr>
          <p:cNvPr id="16" name="Shape 14"/>
          <p:cNvSpPr/>
          <p:nvPr/>
        </p:nvSpPr>
        <p:spPr>
          <a:xfrm>
            <a:off x="8957218" y="1223727"/>
            <a:ext cx="45891" cy="45891"/>
          </a:xfrm>
          <a:prstGeom prst="ellipse">
            <a:avLst/>
          </a:prstGeom>
          <a:solidFill>
            <a:srgbClr val="FFFFFF">
              <a:alpha val="37901"/>
            </a:srgbClr>
          </a:solidFill>
        </p:spPr>
      </p:sp>
      <p:sp>
        <p:nvSpPr>
          <p:cNvPr id="17" name="Shape 15"/>
          <p:cNvSpPr/>
          <p:nvPr/>
        </p:nvSpPr>
        <p:spPr>
          <a:xfrm>
            <a:off x="2876745" y="2494550"/>
            <a:ext cx="30650" cy="30650"/>
          </a:xfrm>
          <a:prstGeom prst="ellipse">
            <a:avLst/>
          </a:prstGeom>
          <a:solidFill>
            <a:srgbClr val="FFFFFF">
              <a:alpha val="20357"/>
            </a:srgbClr>
          </a:solidFill>
        </p:spPr>
      </p:sp>
      <p:sp>
        <p:nvSpPr>
          <p:cNvPr id="18" name="Shape 16"/>
          <p:cNvSpPr/>
          <p:nvPr/>
        </p:nvSpPr>
        <p:spPr>
          <a:xfrm>
            <a:off x="4420637" y="3144485"/>
            <a:ext cx="45306" cy="45306"/>
          </a:xfrm>
          <a:prstGeom prst="ellipse">
            <a:avLst/>
          </a:prstGeom>
          <a:solidFill>
            <a:srgbClr val="FFFFFF">
              <a:alpha val="38101"/>
            </a:srgbClr>
          </a:solidFill>
        </p:spPr>
      </p:sp>
      <p:sp>
        <p:nvSpPr>
          <p:cNvPr id="19" name="Shape 17"/>
          <p:cNvSpPr/>
          <p:nvPr/>
        </p:nvSpPr>
        <p:spPr>
          <a:xfrm>
            <a:off x="11181200" y="1564863"/>
            <a:ext cx="34939" cy="34939"/>
          </a:xfrm>
          <a:prstGeom prst="ellipse">
            <a:avLst/>
          </a:prstGeom>
          <a:solidFill>
            <a:srgbClr val="FFFFFF">
              <a:alpha val="40516"/>
            </a:srgbClr>
          </a:solidFill>
        </p:spPr>
      </p:sp>
      <p:sp>
        <p:nvSpPr>
          <p:cNvPr id="20" name="Shape 18"/>
          <p:cNvSpPr/>
          <p:nvPr/>
        </p:nvSpPr>
        <p:spPr>
          <a:xfrm>
            <a:off x="6756017" y="3513020"/>
            <a:ext cx="39453" cy="39453"/>
          </a:xfrm>
          <a:prstGeom prst="ellipse">
            <a:avLst/>
          </a:prstGeom>
          <a:solidFill>
            <a:srgbClr val="FFFFFF">
              <a:alpha val="39021"/>
            </a:srgbClr>
          </a:solidFill>
        </p:spPr>
      </p:sp>
      <p:sp>
        <p:nvSpPr>
          <p:cNvPr id="21" name="Shape 19"/>
          <p:cNvSpPr/>
          <p:nvPr/>
        </p:nvSpPr>
        <p:spPr>
          <a:xfrm>
            <a:off x="8149428" y="5348288"/>
            <a:ext cx="40675" cy="40675"/>
          </a:xfrm>
          <a:prstGeom prst="ellipse">
            <a:avLst/>
          </a:prstGeom>
          <a:solidFill>
            <a:srgbClr val="FFFFFF">
              <a:alpha val="34851"/>
            </a:srgbClr>
          </a:solidFill>
        </p:spPr>
      </p:sp>
      <p:sp>
        <p:nvSpPr>
          <p:cNvPr id="22" name="Shape 20"/>
          <p:cNvSpPr/>
          <p:nvPr/>
        </p:nvSpPr>
        <p:spPr>
          <a:xfrm>
            <a:off x="11599412" y="2414000"/>
            <a:ext cx="22800" cy="22800"/>
          </a:xfrm>
          <a:prstGeom prst="ellipse">
            <a:avLst/>
          </a:prstGeom>
          <a:solidFill>
            <a:srgbClr val="FFFFFF">
              <a:alpha val="30167"/>
            </a:srgbClr>
          </a:solidFill>
        </p:spPr>
      </p:sp>
      <p:sp>
        <p:nvSpPr>
          <p:cNvPr id="23" name="Shape 21"/>
          <p:cNvSpPr/>
          <p:nvPr/>
        </p:nvSpPr>
        <p:spPr>
          <a:xfrm>
            <a:off x="7475190" y="1991489"/>
            <a:ext cx="22179" cy="22179"/>
          </a:xfrm>
          <a:prstGeom prst="ellipse">
            <a:avLst/>
          </a:prstGeom>
          <a:solidFill>
            <a:srgbClr val="FFFFFF">
              <a:alpha val="22500"/>
            </a:srgbClr>
          </a:solidFill>
        </p:spPr>
      </p:sp>
      <p:sp>
        <p:nvSpPr>
          <p:cNvPr id="24" name="Shape 22"/>
          <p:cNvSpPr/>
          <p:nvPr/>
        </p:nvSpPr>
        <p:spPr>
          <a:xfrm>
            <a:off x="3300809" y="6536090"/>
            <a:ext cx="38415" cy="38415"/>
          </a:xfrm>
          <a:prstGeom prst="ellipse">
            <a:avLst/>
          </a:prstGeom>
          <a:solidFill>
            <a:srgbClr val="FFFFFF">
              <a:alpha val="32527"/>
            </a:srgbClr>
          </a:solidFill>
        </p:spPr>
      </p:sp>
      <p:sp>
        <p:nvSpPr>
          <p:cNvPr id="25" name="Shape 23"/>
          <p:cNvSpPr/>
          <p:nvPr/>
        </p:nvSpPr>
        <p:spPr>
          <a:xfrm>
            <a:off x="6148869" y="1485136"/>
            <a:ext cx="30813" cy="30813"/>
          </a:xfrm>
          <a:prstGeom prst="ellipse">
            <a:avLst/>
          </a:prstGeom>
          <a:solidFill>
            <a:srgbClr val="FFFFFF">
              <a:alpha val="40189"/>
            </a:srgbClr>
          </a:solidFill>
        </p:spPr>
      </p:sp>
      <p:sp>
        <p:nvSpPr>
          <p:cNvPr id="26" name="Shape 24"/>
          <p:cNvSpPr/>
          <p:nvPr/>
        </p:nvSpPr>
        <p:spPr>
          <a:xfrm>
            <a:off x="971281" y="2501959"/>
            <a:ext cx="32167" cy="32167"/>
          </a:xfrm>
          <a:prstGeom prst="ellipse">
            <a:avLst/>
          </a:prstGeom>
          <a:solidFill>
            <a:srgbClr val="FFFFFF">
              <a:alpha val="29126"/>
            </a:srgbClr>
          </a:solidFill>
        </p:spPr>
      </p:sp>
      <p:sp>
        <p:nvSpPr>
          <p:cNvPr id="27" name="Shape 25"/>
          <p:cNvSpPr/>
          <p:nvPr/>
        </p:nvSpPr>
        <p:spPr>
          <a:xfrm>
            <a:off x="10189698" y="4421893"/>
            <a:ext cx="27857" cy="27857"/>
          </a:xfrm>
          <a:prstGeom prst="ellipse">
            <a:avLst/>
          </a:prstGeom>
          <a:solidFill>
            <a:srgbClr val="FFFFFF">
              <a:alpha val="39463"/>
            </a:srgbClr>
          </a:solidFill>
        </p:spPr>
      </p:sp>
      <p:sp>
        <p:nvSpPr>
          <p:cNvPr id="28" name="Shape 26"/>
          <p:cNvSpPr/>
          <p:nvPr/>
        </p:nvSpPr>
        <p:spPr>
          <a:xfrm>
            <a:off x="2955539" y="3350272"/>
            <a:ext cx="48308" cy="48308"/>
          </a:xfrm>
          <a:prstGeom prst="ellipse">
            <a:avLst/>
          </a:prstGeom>
          <a:solidFill>
            <a:srgbClr val="FFFFFF">
              <a:alpha val="28915"/>
            </a:srgbClr>
          </a:solidFill>
        </p:spPr>
      </p:sp>
      <p:sp>
        <p:nvSpPr>
          <p:cNvPr id="29" name="Shape 27"/>
          <p:cNvSpPr/>
          <p:nvPr/>
        </p:nvSpPr>
        <p:spPr>
          <a:xfrm>
            <a:off x="7559209" y="2758428"/>
            <a:ext cx="26745" cy="26745"/>
          </a:xfrm>
          <a:prstGeom prst="ellipse">
            <a:avLst/>
          </a:prstGeom>
          <a:solidFill>
            <a:srgbClr val="FFFFFF">
              <a:alpha val="42235"/>
            </a:srgbClr>
          </a:solidFill>
        </p:spPr>
      </p:sp>
      <p:sp>
        <p:nvSpPr>
          <p:cNvPr id="30" name="Shape 28"/>
          <p:cNvSpPr/>
          <p:nvPr/>
        </p:nvSpPr>
        <p:spPr>
          <a:xfrm>
            <a:off x="375209" y="3577696"/>
            <a:ext cx="30338" cy="30338"/>
          </a:xfrm>
          <a:prstGeom prst="ellipse">
            <a:avLst/>
          </a:prstGeom>
          <a:solidFill>
            <a:srgbClr val="FFFFFF">
              <a:alpha val="38991"/>
            </a:srgbClr>
          </a:solidFill>
        </p:spPr>
      </p:sp>
      <p:sp>
        <p:nvSpPr>
          <p:cNvPr id="31" name="Shape 29"/>
          <p:cNvSpPr/>
          <p:nvPr/>
        </p:nvSpPr>
        <p:spPr>
          <a:xfrm>
            <a:off x="10145390" y="5723408"/>
            <a:ext cx="32614" cy="32614"/>
          </a:xfrm>
          <a:prstGeom prst="ellipse">
            <a:avLst/>
          </a:prstGeom>
          <a:solidFill>
            <a:srgbClr val="FFFFFF">
              <a:alpha val="29677"/>
            </a:srgbClr>
          </a:solidFill>
        </p:spPr>
      </p:sp>
      <p:sp>
        <p:nvSpPr>
          <p:cNvPr id="32" name="Shape 30"/>
          <p:cNvSpPr/>
          <p:nvPr/>
        </p:nvSpPr>
        <p:spPr>
          <a:xfrm>
            <a:off x="10987038" y="474898"/>
            <a:ext cx="27251" cy="27251"/>
          </a:xfrm>
          <a:prstGeom prst="ellipse">
            <a:avLst/>
          </a:prstGeom>
          <a:solidFill>
            <a:srgbClr val="FFFFFF">
              <a:alpha val="20158"/>
            </a:srgbClr>
          </a:solidFill>
        </p:spPr>
      </p:sp>
      <p:sp>
        <p:nvSpPr>
          <p:cNvPr id="33" name="Shape 31"/>
          <p:cNvSpPr/>
          <p:nvPr/>
        </p:nvSpPr>
        <p:spPr>
          <a:xfrm>
            <a:off x="6361214" y="1717499"/>
            <a:ext cx="35190" cy="35190"/>
          </a:xfrm>
          <a:prstGeom prst="ellipse">
            <a:avLst/>
          </a:prstGeom>
          <a:solidFill>
            <a:srgbClr val="FFFFFF">
              <a:alpha val="39445"/>
            </a:srgbClr>
          </a:solidFill>
        </p:spPr>
      </p:sp>
      <p:sp>
        <p:nvSpPr>
          <p:cNvPr id="34" name="Shape 32"/>
          <p:cNvSpPr/>
          <p:nvPr/>
        </p:nvSpPr>
        <p:spPr>
          <a:xfrm>
            <a:off x="11466487" y="6318544"/>
            <a:ext cx="37070" cy="37070"/>
          </a:xfrm>
          <a:prstGeom prst="ellipse">
            <a:avLst/>
          </a:prstGeom>
          <a:solidFill>
            <a:srgbClr val="FFFFFF">
              <a:alpha val="25810"/>
            </a:srgbClr>
          </a:solidFill>
        </p:spPr>
      </p:sp>
      <p:sp>
        <p:nvSpPr>
          <p:cNvPr id="35" name="Shape 33"/>
          <p:cNvSpPr/>
          <p:nvPr/>
        </p:nvSpPr>
        <p:spPr>
          <a:xfrm>
            <a:off x="7191785" y="223367"/>
            <a:ext cx="23015" cy="23015"/>
          </a:xfrm>
          <a:prstGeom prst="ellipse">
            <a:avLst/>
          </a:prstGeom>
          <a:solidFill>
            <a:srgbClr val="FFFFFF">
              <a:alpha val="21229"/>
            </a:srgbClr>
          </a:solidFill>
        </p:spPr>
      </p:sp>
      <p:sp>
        <p:nvSpPr>
          <p:cNvPr id="36" name="Shape 34"/>
          <p:cNvSpPr/>
          <p:nvPr/>
        </p:nvSpPr>
        <p:spPr>
          <a:xfrm>
            <a:off x="11895776" y="3413301"/>
            <a:ext cx="31744" cy="31744"/>
          </a:xfrm>
          <a:prstGeom prst="ellipse">
            <a:avLst/>
          </a:prstGeom>
          <a:solidFill>
            <a:srgbClr val="FFFFFF">
              <a:alpha val="24158"/>
            </a:srgbClr>
          </a:solidFill>
        </p:spPr>
      </p:sp>
      <p:sp>
        <p:nvSpPr>
          <p:cNvPr id="37" name="Shape 35"/>
          <p:cNvSpPr/>
          <p:nvPr/>
        </p:nvSpPr>
        <p:spPr>
          <a:xfrm>
            <a:off x="2855845" y="2849680"/>
            <a:ext cx="19006" cy="19006"/>
          </a:xfrm>
          <a:prstGeom prst="ellipse">
            <a:avLst/>
          </a:prstGeom>
          <a:solidFill>
            <a:srgbClr val="FFFFFF">
              <a:alpha val="25647"/>
            </a:srgbClr>
          </a:solidFill>
        </p:spPr>
      </p:sp>
      <p:sp>
        <p:nvSpPr>
          <p:cNvPr id="38" name="Shape 36"/>
          <p:cNvSpPr/>
          <p:nvPr/>
        </p:nvSpPr>
        <p:spPr>
          <a:xfrm>
            <a:off x="4299417" y="6575837"/>
            <a:ext cx="35374" cy="35374"/>
          </a:xfrm>
          <a:prstGeom prst="ellipse">
            <a:avLst/>
          </a:prstGeom>
          <a:solidFill>
            <a:srgbClr val="FFFFFF">
              <a:alpha val="28782"/>
            </a:srgbClr>
          </a:solidFill>
        </p:spPr>
      </p:sp>
      <p:sp>
        <p:nvSpPr>
          <p:cNvPr id="39" name="Shape 37"/>
          <p:cNvSpPr/>
          <p:nvPr/>
        </p:nvSpPr>
        <p:spPr>
          <a:xfrm>
            <a:off x="726959" y="6379104"/>
            <a:ext cx="41337" cy="41337"/>
          </a:xfrm>
          <a:prstGeom prst="ellipse">
            <a:avLst/>
          </a:prstGeom>
          <a:solidFill>
            <a:srgbClr val="FFFFFF">
              <a:alpha val="26464"/>
            </a:srgbClr>
          </a:solidFill>
        </p:spPr>
      </p:sp>
      <p:sp>
        <p:nvSpPr>
          <p:cNvPr id="40" name="Shape 38"/>
          <p:cNvSpPr/>
          <p:nvPr/>
        </p:nvSpPr>
        <p:spPr>
          <a:xfrm>
            <a:off x="4628385" y="6746816"/>
            <a:ext cx="31760" cy="31760"/>
          </a:xfrm>
          <a:prstGeom prst="ellipse">
            <a:avLst/>
          </a:prstGeom>
          <a:solidFill>
            <a:srgbClr val="FFFFFF">
              <a:alpha val="37521"/>
            </a:srgbClr>
          </a:solidFill>
        </p:spPr>
      </p:sp>
      <p:sp>
        <p:nvSpPr>
          <p:cNvPr id="41" name="Shape 39"/>
          <p:cNvSpPr/>
          <p:nvPr/>
        </p:nvSpPr>
        <p:spPr>
          <a:xfrm>
            <a:off x="10435902" y="3530306"/>
            <a:ext cx="21655" cy="21655"/>
          </a:xfrm>
          <a:prstGeom prst="ellipse">
            <a:avLst/>
          </a:prstGeom>
          <a:solidFill>
            <a:srgbClr val="FFFFFF">
              <a:alpha val="26149"/>
            </a:srgbClr>
          </a:solidFill>
        </p:spPr>
      </p:sp>
      <p:sp>
        <p:nvSpPr>
          <p:cNvPr id="42" name="Shape 40"/>
          <p:cNvSpPr/>
          <p:nvPr/>
        </p:nvSpPr>
        <p:spPr>
          <a:xfrm>
            <a:off x="5358635" y="1470907"/>
            <a:ext cx="21297" cy="21297"/>
          </a:xfrm>
          <a:prstGeom prst="ellipse">
            <a:avLst/>
          </a:prstGeom>
          <a:solidFill>
            <a:srgbClr val="FFFFFF">
              <a:alpha val="29696"/>
            </a:srgbClr>
          </a:solidFill>
        </p:spPr>
      </p:sp>
      <p:sp>
        <p:nvSpPr>
          <p:cNvPr id="43" name="Shape 41"/>
          <p:cNvSpPr/>
          <p:nvPr/>
        </p:nvSpPr>
        <p:spPr>
          <a:xfrm>
            <a:off x="532169" y="2007952"/>
            <a:ext cx="32660" cy="32660"/>
          </a:xfrm>
          <a:prstGeom prst="ellipse">
            <a:avLst/>
          </a:prstGeom>
          <a:solidFill>
            <a:srgbClr val="FFFFFF">
              <a:alpha val="44765"/>
            </a:srgbClr>
          </a:solidFill>
        </p:spPr>
      </p:sp>
      <p:sp>
        <p:nvSpPr>
          <p:cNvPr id="44" name="Shape 42"/>
          <p:cNvSpPr/>
          <p:nvPr/>
        </p:nvSpPr>
        <p:spPr>
          <a:xfrm>
            <a:off x="9349304" y="2516775"/>
            <a:ext cx="35199" cy="35199"/>
          </a:xfrm>
          <a:prstGeom prst="ellipse">
            <a:avLst/>
          </a:prstGeom>
          <a:solidFill>
            <a:srgbClr val="FFFFFF">
              <a:alpha val="21665"/>
            </a:srgbClr>
          </a:solidFill>
        </p:spPr>
      </p:sp>
      <p:sp>
        <p:nvSpPr>
          <p:cNvPr id="45" name="Shape 43"/>
          <p:cNvSpPr/>
          <p:nvPr/>
        </p:nvSpPr>
        <p:spPr>
          <a:xfrm>
            <a:off x="9538869" y="118710"/>
            <a:ext cx="24963" cy="24963"/>
          </a:xfrm>
          <a:prstGeom prst="ellipse">
            <a:avLst/>
          </a:prstGeom>
          <a:solidFill>
            <a:srgbClr val="FFFFFF">
              <a:alpha val="42187"/>
            </a:srgbClr>
          </a:solidFill>
        </p:spPr>
      </p:sp>
      <p:sp>
        <p:nvSpPr>
          <p:cNvPr id="46" name="Shape 44"/>
          <p:cNvSpPr/>
          <p:nvPr/>
        </p:nvSpPr>
        <p:spPr>
          <a:xfrm>
            <a:off x="10882120" y="63088"/>
            <a:ext cx="43043" cy="43043"/>
          </a:xfrm>
          <a:prstGeom prst="ellipse">
            <a:avLst/>
          </a:prstGeom>
          <a:solidFill>
            <a:srgbClr val="FFFFFF">
              <a:alpha val="30712"/>
            </a:srgbClr>
          </a:solidFill>
        </p:spPr>
      </p:sp>
      <p:sp>
        <p:nvSpPr>
          <p:cNvPr id="47" name="Shape 45"/>
          <p:cNvSpPr/>
          <p:nvPr/>
        </p:nvSpPr>
        <p:spPr>
          <a:xfrm>
            <a:off x="9165592" y="1249245"/>
            <a:ext cx="33334" cy="33334"/>
          </a:xfrm>
          <a:prstGeom prst="ellipse">
            <a:avLst/>
          </a:prstGeom>
          <a:solidFill>
            <a:srgbClr val="FFFFFF">
              <a:alpha val="23662"/>
            </a:srgbClr>
          </a:solidFill>
        </p:spPr>
      </p:sp>
      <p:sp>
        <p:nvSpPr>
          <p:cNvPr id="48" name="Shape 46"/>
          <p:cNvSpPr/>
          <p:nvPr/>
        </p:nvSpPr>
        <p:spPr>
          <a:xfrm>
            <a:off x="9204676" y="36513"/>
            <a:ext cx="41668" cy="41668"/>
          </a:xfrm>
          <a:prstGeom prst="ellipse">
            <a:avLst/>
          </a:prstGeom>
          <a:solidFill>
            <a:srgbClr val="FFFFFF">
              <a:alpha val="22270"/>
            </a:srgbClr>
          </a:solidFill>
        </p:spPr>
      </p:sp>
      <p:sp>
        <p:nvSpPr>
          <p:cNvPr id="49" name="Shape 47"/>
          <p:cNvSpPr/>
          <p:nvPr/>
        </p:nvSpPr>
        <p:spPr>
          <a:xfrm>
            <a:off x="7237347" y="5484225"/>
            <a:ext cx="20237" cy="20237"/>
          </a:xfrm>
          <a:prstGeom prst="ellipse">
            <a:avLst/>
          </a:prstGeom>
          <a:solidFill>
            <a:srgbClr val="FFFFFF">
              <a:alpha val="28697"/>
            </a:srgbClr>
          </a:solidFill>
        </p:spPr>
      </p:sp>
      <p:sp>
        <p:nvSpPr>
          <p:cNvPr id="50" name="Shape 48"/>
          <p:cNvSpPr/>
          <p:nvPr/>
        </p:nvSpPr>
        <p:spPr>
          <a:xfrm>
            <a:off x="5821782" y="4299714"/>
            <a:ext cx="37395" cy="37395"/>
          </a:xfrm>
          <a:prstGeom prst="ellipse">
            <a:avLst/>
          </a:prstGeom>
          <a:solidFill>
            <a:srgbClr val="FFFFFF">
              <a:alpha val="40474"/>
            </a:srgbClr>
          </a:solidFill>
        </p:spPr>
      </p:sp>
      <p:sp>
        <p:nvSpPr>
          <p:cNvPr id="51" name="Shape 49"/>
          <p:cNvSpPr/>
          <p:nvPr/>
        </p:nvSpPr>
        <p:spPr>
          <a:xfrm>
            <a:off x="293072" y="5796315"/>
            <a:ext cx="28740" cy="28740"/>
          </a:xfrm>
          <a:prstGeom prst="ellipse">
            <a:avLst/>
          </a:prstGeom>
          <a:solidFill>
            <a:srgbClr val="FFFFFF">
              <a:alpha val="28280"/>
            </a:srgbClr>
          </a:solidFill>
        </p:spPr>
      </p:sp>
      <p:sp>
        <p:nvSpPr>
          <p:cNvPr id="52" name="Shape 50"/>
          <p:cNvSpPr/>
          <p:nvPr/>
        </p:nvSpPr>
        <p:spPr>
          <a:xfrm>
            <a:off x="9912772" y="2269361"/>
            <a:ext cx="49586" cy="49586"/>
          </a:xfrm>
          <a:prstGeom prst="ellipse">
            <a:avLst/>
          </a:prstGeom>
          <a:solidFill>
            <a:srgbClr val="FFFFFF">
              <a:alpha val="22052"/>
            </a:srgbClr>
          </a:solidFill>
        </p:spPr>
      </p:sp>
      <p:sp>
        <p:nvSpPr>
          <p:cNvPr id="53" name="Shape 51"/>
          <p:cNvSpPr/>
          <p:nvPr/>
        </p:nvSpPr>
        <p:spPr>
          <a:xfrm>
            <a:off x="7443840" y="2524184"/>
            <a:ext cx="36715" cy="36715"/>
          </a:xfrm>
          <a:prstGeom prst="ellipse">
            <a:avLst/>
          </a:prstGeom>
          <a:solidFill>
            <a:srgbClr val="FFFFFF">
              <a:alpha val="30434"/>
            </a:srgbClr>
          </a:solidFill>
        </p:spPr>
      </p:sp>
      <p:sp>
        <p:nvSpPr>
          <p:cNvPr id="54" name="Shape 52"/>
          <p:cNvSpPr/>
          <p:nvPr/>
        </p:nvSpPr>
        <p:spPr>
          <a:xfrm>
            <a:off x="3118978" y="1396118"/>
            <a:ext cx="39518" cy="39518"/>
          </a:xfrm>
          <a:prstGeom prst="ellipse">
            <a:avLst/>
          </a:prstGeom>
          <a:solidFill>
            <a:srgbClr val="FFFFFF">
              <a:alpha val="43549"/>
            </a:srgbClr>
          </a:solidFill>
        </p:spPr>
      </p:sp>
      <p:sp>
        <p:nvSpPr>
          <p:cNvPr id="55" name="Shape 53"/>
          <p:cNvSpPr/>
          <p:nvPr/>
        </p:nvSpPr>
        <p:spPr>
          <a:xfrm>
            <a:off x="2656458" y="1848497"/>
            <a:ext cx="24409" cy="24409"/>
          </a:xfrm>
          <a:prstGeom prst="ellipse">
            <a:avLst/>
          </a:prstGeom>
          <a:solidFill>
            <a:srgbClr val="FFFFFF">
              <a:alpha val="44111"/>
            </a:srgbClr>
          </a:solidFill>
        </p:spPr>
      </p:sp>
      <p:sp>
        <p:nvSpPr>
          <p:cNvPr id="56" name="Shape 54"/>
          <p:cNvSpPr/>
          <p:nvPr/>
        </p:nvSpPr>
        <p:spPr>
          <a:xfrm>
            <a:off x="9968784" y="494653"/>
            <a:ext cx="20626" cy="20626"/>
          </a:xfrm>
          <a:prstGeom prst="ellipse">
            <a:avLst/>
          </a:prstGeom>
          <a:solidFill>
            <a:srgbClr val="FFFFFF">
              <a:alpha val="26876"/>
            </a:srgbClr>
          </a:solidFill>
        </p:spPr>
      </p:sp>
      <p:sp>
        <p:nvSpPr>
          <p:cNvPr id="57" name="Shape 55"/>
          <p:cNvSpPr/>
          <p:nvPr/>
        </p:nvSpPr>
        <p:spPr>
          <a:xfrm>
            <a:off x="1430457" y="5123921"/>
            <a:ext cx="31331" cy="31331"/>
          </a:xfrm>
          <a:prstGeom prst="ellipse">
            <a:avLst/>
          </a:prstGeom>
          <a:solidFill>
            <a:srgbClr val="FFFFFF">
              <a:alpha val="26410"/>
            </a:srgbClr>
          </a:solidFill>
        </p:spPr>
      </p:sp>
      <p:sp>
        <p:nvSpPr>
          <p:cNvPr id="58" name="Shape 56"/>
          <p:cNvSpPr/>
          <p:nvPr/>
        </p:nvSpPr>
        <p:spPr>
          <a:xfrm>
            <a:off x="5783325" y="1935633"/>
            <a:ext cx="30051" cy="30051"/>
          </a:xfrm>
          <a:prstGeom prst="ellipse">
            <a:avLst/>
          </a:prstGeom>
          <a:solidFill>
            <a:srgbClr val="FFFFFF">
              <a:alpha val="28207"/>
            </a:srgbClr>
          </a:solidFill>
        </p:spPr>
      </p:sp>
      <p:sp>
        <p:nvSpPr>
          <p:cNvPr id="59" name="Shape 57"/>
          <p:cNvSpPr/>
          <p:nvPr/>
        </p:nvSpPr>
        <p:spPr>
          <a:xfrm>
            <a:off x="9333629" y="2783123"/>
            <a:ext cx="42468" cy="42468"/>
          </a:xfrm>
          <a:prstGeom prst="ellipse">
            <a:avLst/>
          </a:prstGeom>
          <a:solidFill>
            <a:srgbClr val="FFFFFF">
              <a:alpha val="38132"/>
            </a:srgbClr>
          </a:solidFill>
        </p:spPr>
      </p:sp>
      <p:sp>
        <p:nvSpPr>
          <p:cNvPr id="60" name="Shape 58"/>
          <p:cNvSpPr/>
          <p:nvPr/>
        </p:nvSpPr>
        <p:spPr>
          <a:xfrm>
            <a:off x="3353477" y="977724"/>
            <a:ext cx="25515" cy="25515"/>
          </a:xfrm>
          <a:prstGeom prst="ellipse">
            <a:avLst/>
          </a:prstGeom>
          <a:solidFill>
            <a:srgbClr val="FFFFFF">
              <a:alpha val="35197"/>
            </a:srgbClr>
          </a:solidFill>
        </p:spPr>
      </p:sp>
      <p:sp>
        <p:nvSpPr>
          <p:cNvPr id="61" name="Shape 59"/>
          <p:cNvSpPr/>
          <p:nvPr/>
        </p:nvSpPr>
        <p:spPr>
          <a:xfrm>
            <a:off x="3041438" y="244769"/>
            <a:ext cx="23839" cy="23839"/>
          </a:xfrm>
          <a:prstGeom prst="ellipse">
            <a:avLst/>
          </a:prstGeom>
          <a:solidFill>
            <a:srgbClr val="FFFFFF">
              <a:alpha val="32674"/>
            </a:srgbClr>
          </a:solidFill>
        </p:spPr>
      </p:sp>
      <p:sp>
        <p:nvSpPr>
          <p:cNvPr id="62" name="Shape 60"/>
          <p:cNvSpPr/>
          <p:nvPr/>
        </p:nvSpPr>
        <p:spPr>
          <a:xfrm>
            <a:off x="4786884" y="1435608"/>
            <a:ext cx="2615184" cy="2615184"/>
          </a:xfrm>
          <a:prstGeom prst="ellipse">
            <a:avLst/>
          </a:prstGeom>
          <a:ln w="12700">
            <a:solidFill>
              <a:srgbClr val="3A3F7A"/>
            </a:solidFill>
            <a:prstDash val="solid"/>
          </a:ln>
        </p:spPr>
      </p:sp>
      <p:sp>
        <p:nvSpPr>
          <p:cNvPr id="63" name="Shape 61"/>
          <p:cNvSpPr/>
          <p:nvPr/>
        </p:nvSpPr>
        <p:spPr>
          <a:xfrm>
            <a:off x="4192524" y="841248"/>
            <a:ext cx="3803904" cy="3803904"/>
          </a:xfrm>
          <a:prstGeom prst="ellipse">
            <a:avLst/>
          </a:prstGeom>
          <a:ln w="12700">
            <a:solidFill>
              <a:srgbClr val="3A3F7A"/>
            </a:solidFill>
            <a:prstDash val="solid"/>
          </a:ln>
        </p:spPr>
      </p:sp>
      <p:sp>
        <p:nvSpPr>
          <p:cNvPr id="64" name="Shape 62"/>
          <p:cNvSpPr/>
          <p:nvPr/>
        </p:nvSpPr>
        <p:spPr>
          <a:xfrm>
            <a:off x="3598164" y="246888"/>
            <a:ext cx="4992624" cy="4992624"/>
          </a:xfrm>
          <a:prstGeom prst="ellipse">
            <a:avLst/>
          </a:prstGeom>
          <a:ln w="12700">
            <a:solidFill>
              <a:srgbClr val="3A3F7A"/>
            </a:solidFill>
            <a:prstDash val="solid"/>
          </a:ln>
        </p:spPr>
      </p:sp>
      <p:sp>
        <p:nvSpPr>
          <p:cNvPr id="65" name="Shape 63"/>
          <p:cNvSpPr/>
          <p:nvPr/>
        </p:nvSpPr>
        <p:spPr>
          <a:xfrm>
            <a:off x="3003804" y="-347472"/>
            <a:ext cx="6181344" cy="6181344"/>
          </a:xfrm>
          <a:prstGeom prst="ellipse">
            <a:avLst/>
          </a:prstGeom>
          <a:ln w="12700">
            <a:solidFill>
              <a:srgbClr val="3A3F7A"/>
            </a:solidFill>
            <a:prstDash val="solid"/>
          </a:ln>
        </p:spPr>
      </p:sp>
      <p:sp>
        <p:nvSpPr>
          <p:cNvPr id="66" name="Shape 64"/>
          <p:cNvSpPr/>
          <p:nvPr/>
        </p:nvSpPr>
        <p:spPr>
          <a:xfrm>
            <a:off x="5500116" y="2148840"/>
            <a:ext cx="1188720" cy="1188720"/>
          </a:xfrm>
          <a:prstGeom prst="ellipse">
            <a:avLst/>
          </a:prstGeom>
          <a:solidFill>
            <a:srgbClr val="FFB703"/>
          </a:solidFill>
        </p:spPr>
      </p:sp>
      <p:sp>
        <p:nvSpPr>
          <p:cNvPr id="67" name="Shape 65"/>
          <p:cNvSpPr/>
          <p:nvPr/>
        </p:nvSpPr>
        <p:spPr>
          <a:xfrm>
            <a:off x="6017209" y="3973525"/>
            <a:ext cx="154534" cy="154534"/>
          </a:xfrm>
          <a:prstGeom prst="ellipse">
            <a:avLst/>
          </a:prstGeom>
          <a:solidFill>
            <a:srgbClr val="B08968"/>
          </a:solidFill>
        </p:spPr>
      </p:sp>
      <p:sp>
        <p:nvSpPr>
          <p:cNvPr id="68" name="Shape 66"/>
          <p:cNvSpPr/>
          <p:nvPr/>
        </p:nvSpPr>
        <p:spPr>
          <a:xfrm>
            <a:off x="4460667" y="1530163"/>
            <a:ext cx="190195" cy="190195"/>
          </a:xfrm>
          <a:prstGeom prst="ellipse">
            <a:avLst/>
          </a:prstGeom>
          <a:solidFill>
            <a:srgbClr val="4ECDC4"/>
          </a:solidFill>
        </p:spPr>
      </p:sp>
      <p:sp>
        <p:nvSpPr>
          <p:cNvPr id="69" name="Shape 67"/>
          <p:cNvSpPr/>
          <p:nvPr/>
        </p:nvSpPr>
        <p:spPr>
          <a:xfrm>
            <a:off x="8385399" y="1888587"/>
            <a:ext cx="166421" cy="166421"/>
          </a:xfrm>
          <a:prstGeom prst="ellipse">
            <a:avLst/>
          </a:prstGeom>
          <a:solidFill>
            <a:srgbClr val="E76F51"/>
          </a:solidFill>
        </p:spPr>
      </p:sp>
      <p:sp>
        <p:nvSpPr>
          <p:cNvPr id="70" name="Shape 68"/>
          <p:cNvSpPr/>
          <p:nvPr/>
        </p:nvSpPr>
        <p:spPr>
          <a:xfrm>
            <a:off x="5008647" y="5551845"/>
            <a:ext cx="261518" cy="261518"/>
          </a:xfrm>
          <a:prstGeom prst="ellipse">
            <a:avLst/>
          </a:prstGeom>
          <a:solidFill>
            <a:srgbClr val="E9C46A"/>
          </a:solidFill>
        </p:spPr>
      </p:sp>
      <p:sp>
        <p:nvSpPr>
          <p:cNvPr id="71" name="Text 69"/>
          <p:cNvSpPr/>
          <p:nvPr/>
        </p:nvSpPr>
        <p:spPr>
          <a:xfrm>
            <a:off x="731520" y="4297680"/>
            <a:ext cx="10725912" cy="73152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400" b="1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</a:rPr>
              <a:t>Great Job, Explorer!</a:t>
            </a:r>
            <a:endParaRPr lang="en-US" sz="3400" dirty="0"/>
          </a:p>
        </p:txBody>
      </p:sp>
      <p:sp>
        <p:nvSpPr>
          <p:cNvPr id="73" name="Shape 71">
            <a:hlinkClick r:id="rId1" action="ppaction://hlinksldjump"/>
          </p:cNvPr>
          <p:cNvSpPr/>
          <p:nvPr/>
        </p:nvSpPr>
        <p:spPr>
          <a:xfrm>
            <a:off x="86995" y="3710940"/>
            <a:ext cx="3291840" cy="1097280"/>
          </a:xfrm>
          <a:prstGeom prst="roundRect">
            <a:avLst>
              <a:gd name="adj" fmla="val 49231"/>
            </a:avLst>
          </a:prstGeom>
          <a:solidFill>
            <a:srgbClr val="FFC857"/>
          </a:solidFill>
        </p:spPr>
      </p:sp>
      <p:sp>
        <p:nvSpPr>
          <p:cNvPr id="74" name="Text 72">
            <a:hlinkClick r:id="rId1" action="ppaction://hlinksldjump"/>
          </p:cNvPr>
          <p:cNvSpPr/>
          <p:nvPr/>
        </p:nvSpPr>
        <p:spPr>
          <a:xfrm>
            <a:off x="216535" y="3521075"/>
            <a:ext cx="3136900" cy="92837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b="1" u="sng" dirty="0">
                <a:solidFill>
                  <a:srgbClr val="0B1033"/>
                </a:solidFill>
                <a:latin typeface="Calibri" panose="020F0502020204030204" pitchFamily="34" charset="0"/>
                <a:ea typeface="Calibri" panose="020F0502020204030204" pitchFamily="34" charset="-122"/>
                <a:cs typeface="Calibri" panose="020F0502020204030204" pitchFamily="34" charset="-120"/>
                <a:hlinkClick r:id="rId1" action="ppaction://hlinksldjump"/>
              </a:rPr>
              <a:t>Restart the Presentation</a:t>
            </a:r>
            <a:endParaRPr lang="en-US" b="1" u="sng" dirty="0">
              <a:solidFill>
                <a:srgbClr val="0B1033"/>
              </a:solidFill>
              <a:latin typeface="Calibri" panose="020F0502020204030204" pitchFamily="34" charset="0"/>
              <a:ea typeface="Calibri" panose="020F0502020204030204" pitchFamily="34" charset="-122"/>
              <a:cs typeface="Calibri" panose="020F0502020204030204" pitchFamily="34" charset="-120"/>
              <a:hlinkClick r:id="rId1" action="ppaction://hlinksldjump"/>
            </a:endParaRPr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KSO_WM_DIAGRAM_VIRTUALLY_FRAME" val="{&quot;height&quot;:305.99999999999994,&quot;left&quot;:43.2,&quot;top&quot;:149.04000000000002,&quot;width&quot;:507.6}"/>
</p:tagLst>
</file>

<file path=ppt/tags/tag2.xml><?xml version="1.0" encoding="utf-8"?>
<p:tagLst xmlns:p="http://schemas.openxmlformats.org/presentationml/2006/main">
  <p:tag name="KSO_WM_DIAGRAM_VIRTUALLY_FRAME" val="{&quot;height&quot;:305.99999999999994,&quot;left&quot;:43.2,&quot;top&quot;:149.04000000000002,&quot;width&quot;:507.6}"/>
</p:tagLst>
</file>

<file path=ppt/tags/tag3.xml><?xml version="1.0" encoding="utf-8"?>
<p:tagLst xmlns:p="http://schemas.openxmlformats.org/presentationml/2006/main">
  <p:tag name="KSO_WM_DIAGRAM_VIRTUALLY_FRAME" val="{&quot;height&quot;:305.99999999999994,&quot;left&quot;:43.2,&quot;top&quot;:149.04000000000002,&quot;width&quot;:507.6}"/>
</p:tagLst>
</file>

<file path=ppt/tags/tag4.xml><?xml version="1.0" encoding="utf-8"?>
<p:tagLst xmlns:p="http://schemas.openxmlformats.org/presentationml/2006/main">
  <p:tag name="KSO_WM_DIAGRAM_VIRTUALLY_FRAME" val="{&quot;height&quot;:305.99999999999994,&quot;left&quot;:43.2,&quot;top&quot;:149.04000000000002,&quot;width&quot;:507.6}"/>
</p:tagLst>
</file>

<file path=ppt/tags/tag5.xml><?xml version="1.0" encoding="utf-8"?>
<p:tagLst xmlns:p="http://schemas.openxmlformats.org/presentationml/2006/main">
  <p:tag name="KSO_WM_DIAGRAM_VIRTUALLY_FRAME" val="{&quot;height&quot;:305.99999999999994,&quot;left&quot;:43.2,&quot;top&quot;:149.04000000000002,&quot;width&quot;:507.6}"/>
</p:tagLst>
</file>

<file path=ppt/tags/tag6.xml><?xml version="1.0" encoding="utf-8"?>
<p:tagLst xmlns:p="http://schemas.openxmlformats.org/presentationml/2006/main">
  <p:tag name="KSO_WM_DIAGRAM_VIRTUALLY_FRAME" val="{&quot;height&quot;:305.99999999999994,&quot;left&quot;:43.2,&quot;top&quot;:149.04000000000002,&quot;width&quot;:507.6}"/>
</p:tagLst>
</file>

<file path=ppt/tags/tag7.xml><?xml version="1.0" encoding="utf-8"?>
<p:tagLst xmlns:p="http://schemas.openxmlformats.org/presentationml/2006/main">
  <p:tag name="KSO_WM_DIAGRAM_VIRTUALLY_FRAME" val="{&quot;height&quot;:305.99999999999994,&quot;left&quot;:43.2,&quot;top&quot;:149.04000000000002,&quot;width&quot;:507.6}"/>
</p:tagLst>
</file>

<file path=ppt/tags/tag8.xml><?xml version="1.0" encoding="utf-8"?>
<p:tagLst xmlns:p="http://schemas.openxmlformats.org/presentationml/2006/main">
  <p:tag name="KSO_WM_DIAGRAM_VIRTUALLY_FRAME" val="{&quot;height&quot;:305.99999999999994,&quot;left&quot;:43.2,&quot;top&quot;:149.04000000000002,&quot;width&quot;:507.6}"/>
</p:tagLst>
</file>

<file path=ppt/tags/tag9.xml><?xml version="1.0" encoding="utf-8"?>
<p:tagLst xmlns:p="http://schemas.openxmlformats.org/presentationml/2006/main">
  <p:tag name="KSO_WM_DIAGRAM_VIRTUALLY_FRAME" val="{&quot;height&quot;:305.99999999999994,&quot;left&quot;:43.2,&quot;top&quot;:149.04000000000002,&quot;width&quot;:507.6}"/>
</p:tagLst>
</file>

<file path=ppt/tags/tag10.xml><?xml version="1.0" encoding="utf-8"?>
<p:tagLst xmlns:p="http://schemas.openxmlformats.org/presentationml/2006/main">
  <p:tag name="KSO_WM_DIAGRAM_VIRTUALLY_FRAME" val="{&quot;height&quot;:305.99999999999994,&quot;left&quot;:43.2,&quot;top&quot;:149.04000000000002,&quot;width&quot;:507.6}"/>
</p:tagLst>
</file>

<file path=ppt/tags/tag11.xml><?xml version="1.0" encoding="utf-8"?>
<p:tagLst xmlns:p="http://schemas.openxmlformats.org/presentationml/2006/main">
  <p:tag name="KSO_WM_DIAGRAM_VIRTUALLY_FRAME" val="{&quot;height&quot;:305.99999999999994,&quot;left&quot;:43.2,&quot;top&quot;:149.04000000000002,&quot;width&quot;:507.6}"/>
</p:tagLst>
</file>

<file path=ppt/tags/tag12.xml><?xml version="1.0" encoding="utf-8"?>
<p:tagLst xmlns:p="http://schemas.openxmlformats.org/presentationml/2006/main">
  <p:tag name="KSO_WM_DIAGRAM_VIRTUALLY_FRAME" val="{&quot;height&quot;:305.99999999999994,&quot;left&quot;:43.2,&quot;top&quot;:149.04000000000002,&quot;width&quot;:507.6}"/>
</p:tagLst>
</file>

<file path=ppt/tags/tag13.xml><?xml version="1.0" encoding="utf-8"?>
<p:tagLst xmlns:p="http://schemas.openxmlformats.org/presentationml/2006/main">
  <p:tag name="KSO_WM_DIAGRAM_VIRTUALLY_FRAME" val="{&quot;height&quot;:305.99999999999994,&quot;left&quot;:43.2,&quot;top&quot;:149.04000000000002,&quot;width&quot;:507.6}"/>
</p:tagLst>
</file>

<file path=ppt/tags/tag14.xml><?xml version="1.0" encoding="utf-8"?>
<p:tagLst xmlns:p="http://schemas.openxmlformats.org/presentationml/2006/main">
  <p:tag name="KSO_WM_DIAGRAM_VIRTUALLY_FRAME" val="{&quot;height&quot;:305.99999999999994,&quot;left&quot;:43.2,&quot;top&quot;:149.04000000000002,&quot;width&quot;:507.6}"/>
</p:tagLst>
</file>

<file path=ppt/tags/tag15.xml><?xml version="1.0" encoding="utf-8"?>
<p:tagLst xmlns:p="http://schemas.openxmlformats.org/presentationml/2006/main">
  <p:tag name="KSO_WM_DIAGRAM_VIRTUALLY_FRAME" val="{&quot;height&quot;:305.99999999999994,&quot;left&quot;:43.2,&quot;top&quot;:149.04000000000002,&quot;width&quot;:507.6}"/>
</p:tagLst>
</file>

<file path=ppt/tags/tag16.xml><?xml version="1.0" encoding="utf-8"?>
<p:tagLst xmlns:p="http://schemas.openxmlformats.org/presentationml/2006/main">
  <p:tag name="KSO_WM_DIAGRAM_VIRTUALLY_FRAME" val="{&quot;height&quot;:305.99999999999994,&quot;left&quot;:43.2,&quot;top&quot;:149.04000000000002,&quot;width&quot;:507.6}"/>
</p:tagLst>
</file>

<file path=ppt/tags/tag17.xml><?xml version="1.0" encoding="utf-8"?>
<p:tagLst xmlns:p="http://schemas.openxmlformats.org/presentationml/2006/main">
  <p:tag name="KSO_WM_DIAGRAM_VIRTUALLY_FRAME" val="{&quot;height&quot;:305.99999999999994,&quot;left&quot;:43.2,&quot;top&quot;:149.04000000000002,&quot;width&quot;:507.6}"/>
</p:tagLst>
</file>

<file path=ppt/tags/tag18.xml><?xml version="1.0" encoding="utf-8"?>
<p:tagLst xmlns:p="http://schemas.openxmlformats.org/presentationml/2006/main">
  <p:tag name="KSO_WM_DIAGRAM_VIRTUALLY_FRAME" val="{&quot;height&quot;:305.99999999999994,&quot;left&quot;:43.2,&quot;top&quot;:149.04000000000002,&quot;width&quot;:507.6}"/>
</p:tagLst>
</file>

<file path=ppt/tags/tag19.xml><?xml version="1.0" encoding="utf-8"?>
<p:tagLst xmlns:p="http://schemas.openxmlformats.org/presentationml/2006/main">
  <p:tag name="KSO_WM_DIAGRAM_VIRTUALLY_FRAME" val="{&quot;height&quot;:305.99999999999994,&quot;left&quot;:43.2,&quot;top&quot;:149.04000000000002,&quot;width&quot;:507.6}"/>
</p:tagLst>
</file>

<file path=ppt/tags/tag20.xml><?xml version="1.0" encoding="utf-8"?>
<p:tagLst xmlns:p="http://schemas.openxmlformats.org/presentationml/2006/main">
  <p:tag name="KSO_WM_DIAGRAM_VIRTUALLY_FRAME" val="{&quot;height&quot;:158.4,&quot;left&quot;:39.6,&quot;top&quot;:226.8,&quot;width&quot;:842.4}"/>
</p:tagLst>
</file>

<file path=ppt/tags/tag21.xml><?xml version="1.0" encoding="utf-8"?>
<p:tagLst xmlns:p="http://schemas.openxmlformats.org/presentationml/2006/main">
  <p:tag name="KSO_WM_DIAGRAM_VIRTUALLY_FRAME" val="{&quot;height&quot;:158.4,&quot;left&quot;:39.6,&quot;top&quot;:226.8,&quot;width&quot;:842.4}"/>
</p:tagLst>
</file>

<file path=ppt/tags/tag22.xml><?xml version="1.0" encoding="utf-8"?>
<p:tagLst xmlns:p="http://schemas.openxmlformats.org/presentationml/2006/main">
  <p:tag name="KSO_WM_DIAGRAM_VIRTUALLY_FRAME" val="{&quot;height&quot;:158.4,&quot;left&quot;:39.6,&quot;top&quot;:226.8,&quot;width&quot;:842.4}"/>
</p:tagLst>
</file>

<file path=ppt/tags/tag23.xml><?xml version="1.0" encoding="utf-8"?>
<p:tagLst xmlns:p="http://schemas.openxmlformats.org/presentationml/2006/main">
  <p:tag name="KSO_WM_DIAGRAM_VIRTUALLY_FRAME" val="{&quot;height&quot;:158.4,&quot;left&quot;:39.6,&quot;top&quot;:226.8,&quot;width&quot;:842.4}"/>
</p:tagLst>
</file>

<file path=ppt/tags/tag24.xml><?xml version="1.0" encoding="utf-8"?>
<p:tagLst xmlns:p="http://schemas.openxmlformats.org/presentationml/2006/main">
  <p:tag name="KSO_WM_DIAGRAM_VIRTUALLY_FRAME" val="{&quot;height&quot;:158.4,&quot;left&quot;:39.6,&quot;top&quot;:226.8,&quot;width&quot;:842.4}"/>
</p:tagLst>
</file>

<file path=ppt/tags/tag25.xml><?xml version="1.0" encoding="utf-8"?>
<p:tagLst xmlns:p="http://schemas.openxmlformats.org/presentationml/2006/main">
  <p:tag name="KSO_WM_DIAGRAM_VIRTUALLY_FRAME" val="{&quot;height&quot;:158.4,&quot;left&quot;:39.6,&quot;top&quot;:226.8,&quot;width&quot;:842.4}"/>
</p:tagLst>
</file>

<file path=ppt/tags/tag26.xml><?xml version="1.0" encoding="utf-8"?>
<p:tagLst xmlns:p="http://schemas.openxmlformats.org/presentationml/2006/main">
  <p:tag name="KSO_WM_DIAGRAM_VIRTUALLY_FRAME" val="{&quot;height&quot;:158.4,&quot;left&quot;:39.6,&quot;top&quot;:226.8,&quot;width&quot;:842.4}"/>
</p:tagLst>
</file>

<file path=ppt/tags/tag27.xml><?xml version="1.0" encoding="utf-8"?>
<p:tagLst xmlns:p="http://schemas.openxmlformats.org/presentationml/2006/main">
  <p:tag name="KSO_WM_DIAGRAM_VIRTUALLY_FRAME" val="{&quot;height&quot;:158.4,&quot;left&quot;:39.6,&quot;top&quot;:226.8,&quot;width&quot;:842.4}"/>
</p:tagLst>
</file>

<file path=ppt/tags/tag28.xml><?xml version="1.0" encoding="utf-8"?>
<p:tagLst xmlns:p="http://schemas.openxmlformats.org/presentationml/2006/main">
  <p:tag name="KSO_WM_DIAGRAM_VIRTUALLY_FRAME" val="{&quot;height&quot;:158.4,&quot;left&quot;:39.6,&quot;top&quot;:226.8,&quot;width&quot;:842.4}"/>
</p:tagLst>
</file>

<file path=ppt/tags/tag29.xml><?xml version="1.0" encoding="utf-8"?>
<p:tagLst xmlns:p="http://schemas.openxmlformats.org/presentationml/2006/main">
  <p:tag name="KSO_WM_DIAGRAM_VIRTUALLY_FRAME" val="{&quot;height&quot;:158.4,&quot;left&quot;:39.6,&quot;top&quot;:226.8,&quot;width&quot;:842.4}"/>
</p:tagLst>
</file>

<file path=ppt/tags/tag30.xml><?xml version="1.0" encoding="utf-8"?>
<p:tagLst xmlns:p="http://schemas.openxmlformats.org/presentationml/2006/main">
  <p:tag name="KSO_WM_DIAGRAM_VIRTUALLY_FRAME" val="{&quot;height&quot;:158.4,&quot;left&quot;:39.6,&quot;top&quot;:226.8,&quot;width&quot;:842.4}"/>
</p:tagLst>
</file>

<file path=ppt/tags/tag31.xml><?xml version="1.0" encoding="utf-8"?>
<p:tagLst xmlns:p="http://schemas.openxmlformats.org/presentationml/2006/main">
  <p:tag name="KSO_WM_DIAGRAM_VIRTUALLY_FRAME" val="{&quot;height&quot;:158.4,&quot;left&quot;:39.6,&quot;top&quot;:226.8,&quot;width&quot;:842.4}"/>
</p:tagLst>
</file>

<file path=ppt/tags/tag32.xml><?xml version="1.0" encoding="utf-8"?>
<p:tagLst xmlns:p="http://schemas.openxmlformats.org/presentationml/2006/main">
  <p:tag name="KSO_WM_DIAGRAM_VIRTUALLY_FRAME" val="{&quot;height&quot;:158.4,&quot;left&quot;:39.6,&quot;top&quot;:226.8,&quot;width&quot;:842.4}"/>
</p:tagLst>
</file>

<file path=ppt/tags/tag33.xml><?xml version="1.0" encoding="utf-8"?>
<p:tagLst xmlns:p="http://schemas.openxmlformats.org/presentationml/2006/main">
  <p:tag name="KSO_WM_DIAGRAM_VIRTUALLY_FRAME" val="{&quot;height&quot;:158.4,&quot;left&quot;:39.6,&quot;top&quot;:226.8,&quot;width&quot;:842.4}"/>
</p:tagLst>
</file>

<file path=ppt/tags/tag34.xml><?xml version="1.0" encoding="utf-8"?>
<p:tagLst xmlns:p="http://schemas.openxmlformats.org/presentationml/2006/main">
  <p:tag name="KSO_WM_DIAGRAM_VIRTUALLY_FRAME" val="{&quot;height&quot;:158.4,&quot;left&quot;:39.6,&quot;top&quot;:226.8,&quot;width&quot;:842.4}"/>
</p:tagLst>
</file>

<file path=ppt/tags/tag35.xml><?xml version="1.0" encoding="utf-8"?>
<p:tagLst xmlns:p="http://schemas.openxmlformats.org/presentationml/2006/main">
  <p:tag name="KSO_WM_DIAGRAM_VIRTUALLY_FRAME" val="{&quot;height&quot;:158.4,&quot;left&quot;:39.6,&quot;top&quot;:226.8,&quot;width&quot;:842.4}"/>
</p:tagLst>
</file>

<file path=ppt/tags/tag36.xml><?xml version="1.0" encoding="utf-8"?>
<p:tagLst xmlns:p="http://schemas.openxmlformats.org/presentationml/2006/main">
  <p:tag name="KSO_WM_DIAGRAM_VIRTUALLY_FRAME" val="{&quot;height&quot;:158.4,&quot;left&quot;:39.6,&quot;top&quot;:226.8,&quot;width&quot;:842.4}"/>
</p:tagLst>
</file>

<file path=ppt/tags/tag37.xml><?xml version="1.0" encoding="utf-8"?>
<p:tagLst xmlns:p="http://schemas.openxmlformats.org/presentationml/2006/main">
  <p:tag name="KSO_WM_DIAGRAM_VIRTUALLY_FRAME" val="{&quot;height&quot;:158.4,&quot;left&quot;:39.6,&quot;top&quot;:226.8,&quot;width&quot;:842.4}"/>
</p:tagLst>
</file>

<file path=ppt/tags/tag38.xml><?xml version="1.0" encoding="utf-8"?>
<p:tagLst xmlns:p="http://schemas.openxmlformats.org/presentationml/2006/main">
  <p:tag name="KSO_WM_DIAGRAM_VIRTUALLY_FRAME" val="{&quot;height&quot;:158.4,&quot;left&quot;:39.6,&quot;top&quot;:226.8,&quot;width&quot;:842.4}"/>
</p:tagLst>
</file>

<file path=ppt/tags/tag39.xml><?xml version="1.0" encoding="utf-8"?>
<p:tagLst xmlns:p="http://schemas.openxmlformats.org/presentationml/2006/main">
  <p:tag name="KSO_WM_DIAGRAM_VIRTUALLY_FRAME" val="{&quot;height&quot;:158.4,&quot;left&quot;:39.6,&quot;top&quot;:226.8,&quot;width&quot;:842.4}"/>
</p:tagLst>
</file>

<file path=ppt/tags/tag40.xml><?xml version="1.0" encoding="utf-8"?>
<p:tagLst xmlns:p="http://schemas.openxmlformats.org/presentationml/2006/main">
  <p:tag name="KSO_WM_DIAGRAM_VIRTUALLY_FRAME" val="{&quot;height&quot;:158.4,&quot;left&quot;:39.6,&quot;top&quot;:226.8,&quot;width&quot;:842.4}"/>
</p:tagLst>
</file>

<file path=ppt/tags/tag41.xml><?xml version="1.0" encoding="utf-8"?>
<p:tagLst xmlns:p="http://schemas.openxmlformats.org/presentationml/2006/main">
  <p:tag name="KSO_WM_DIAGRAM_VIRTUALLY_FRAME" val="{&quot;height&quot;:158.4,&quot;left&quot;:39.6,&quot;top&quot;:226.8,&quot;width&quot;:842.4}"/>
</p:tagLst>
</file>

<file path=ppt/tags/tag42.xml><?xml version="1.0" encoding="utf-8"?>
<p:tagLst xmlns:p="http://schemas.openxmlformats.org/presentationml/2006/main">
  <p:tag name="KSO_WM_DIAGRAM_VIRTUALLY_FRAME" val="{&quot;height&quot;:158.4,&quot;left&quot;:39.6,&quot;top&quot;:226.8,&quot;width&quot;:842.4}"/>
</p:tagLst>
</file>

<file path=ppt/tags/tag43.xml><?xml version="1.0" encoding="utf-8"?>
<p:tagLst xmlns:p="http://schemas.openxmlformats.org/presentationml/2006/main">
  <p:tag name="KSO_WM_DIAGRAM_VIRTUALLY_FRAME" val="{&quot;height&quot;:158.4,&quot;left&quot;:39.6,&quot;top&quot;:226.8,&quot;width&quot;:842.4}"/>
</p:tagLst>
</file>

<file path=ppt/tags/tag44.xml><?xml version="1.0" encoding="utf-8"?>
<p:tagLst xmlns:p="http://schemas.openxmlformats.org/presentationml/2006/main">
  <p:tag name="KSO_WM_DIAGRAM_VIRTUALLY_FRAME" val="{&quot;height&quot;:158.4,&quot;left&quot;:39.6,&quot;top&quot;:226.8,&quot;width&quot;:842.4}"/>
</p:tagLst>
</file>

<file path=ppt/tags/tag45.xml><?xml version="1.0" encoding="utf-8"?>
<p:tagLst xmlns:p="http://schemas.openxmlformats.org/presentationml/2006/main">
  <p:tag name="KSO_WM_DIAGRAM_VIRTUALLY_FRAME" val="{&quot;height&quot;:158.4,&quot;left&quot;:39.6,&quot;top&quot;:226.8,&quot;width&quot;:842.4}"/>
</p:tagLst>
</file>

<file path=ppt/tags/tag46.xml><?xml version="1.0" encoding="utf-8"?>
<p:tagLst xmlns:p="http://schemas.openxmlformats.org/presentationml/2006/main">
  <p:tag name="KSO_WM_DIAGRAM_VIRTUALLY_FRAME" val="{&quot;height&quot;:280.8,&quot;left&quot;:43.2,&quot;top&quot;:172.8,&quot;width&quot;:881.28}"/>
</p:tagLst>
</file>

<file path=ppt/tags/tag47.xml><?xml version="1.0" encoding="utf-8"?>
<p:tagLst xmlns:p="http://schemas.openxmlformats.org/presentationml/2006/main">
  <p:tag name="KSO_WM_DIAGRAM_VIRTUALLY_FRAME" val="{&quot;height&quot;:280.8,&quot;left&quot;:43.2,&quot;top&quot;:172.8,&quot;width&quot;:881.28}"/>
</p:tagLst>
</file>

<file path=ppt/tags/tag48.xml><?xml version="1.0" encoding="utf-8"?>
<p:tagLst xmlns:p="http://schemas.openxmlformats.org/presentationml/2006/main">
  <p:tag name="KSO_WM_DIAGRAM_VIRTUALLY_FRAME" val="{&quot;height&quot;:280.8,&quot;left&quot;:43.2,&quot;top&quot;:172.8,&quot;width&quot;:881.28}"/>
</p:tagLst>
</file>

<file path=ppt/tags/tag49.xml><?xml version="1.0" encoding="utf-8"?>
<p:tagLst xmlns:p="http://schemas.openxmlformats.org/presentationml/2006/main">
  <p:tag name="KSO_WM_DIAGRAM_VIRTUALLY_FRAME" val="{&quot;height&quot;:280.8,&quot;left&quot;:43.2,&quot;top&quot;:172.8,&quot;width&quot;:881.28}"/>
</p:tagLst>
</file>

<file path=ppt/tags/tag50.xml><?xml version="1.0" encoding="utf-8"?>
<p:tagLst xmlns:p="http://schemas.openxmlformats.org/presentationml/2006/main">
  <p:tag name="KSO_WM_DIAGRAM_VIRTUALLY_FRAME" val="{&quot;height&quot;:280.8,&quot;left&quot;:43.2,&quot;top&quot;:172.8,&quot;width&quot;:881.28}"/>
</p:tagLst>
</file>

<file path=ppt/tags/tag51.xml><?xml version="1.0" encoding="utf-8"?>
<p:tagLst xmlns:p="http://schemas.openxmlformats.org/presentationml/2006/main">
  <p:tag name="KSO_WM_DIAGRAM_VIRTUALLY_FRAME" val="{&quot;height&quot;:280.8,&quot;left&quot;:43.2,&quot;top&quot;:172.8,&quot;width&quot;:881.28}"/>
</p:tagLst>
</file>

<file path=ppt/tags/tag52.xml><?xml version="1.0" encoding="utf-8"?>
<p:tagLst xmlns:p="http://schemas.openxmlformats.org/presentationml/2006/main">
  <p:tag name="KSO_WM_DIAGRAM_VIRTUALLY_FRAME" val="{&quot;height&quot;:280.8,&quot;left&quot;:43.2,&quot;top&quot;:172.8,&quot;width&quot;:881.28}"/>
</p:tagLst>
</file>

<file path=ppt/tags/tag53.xml><?xml version="1.0" encoding="utf-8"?>
<p:tagLst xmlns:p="http://schemas.openxmlformats.org/presentationml/2006/main">
  <p:tag name="KSO_WM_DIAGRAM_VIRTUALLY_FRAME" val="{&quot;height&quot;:280.8,&quot;left&quot;:43.2,&quot;top&quot;:172.8,&quot;width&quot;:881.28}"/>
</p:tagLst>
</file>

<file path=ppt/tags/tag54.xml><?xml version="1.0" encoding="utf-8"?>
<p:tagLst xmlns:p="http://schemas.openxmlformats.org/presentationml/2006/main">
  <p:tag name="KSO_WM_DIAGRAM_VIRTUALLY_FRAME" val="{&quot;height&quot;:280.8,&quot;left&quot;:43.2,&quot;top&quot;:172.8,&quot;width&quot;:881.28}"/>
</p:tagLst>
</file>

<file path=ppt/tags/tag55.xml><?xml version="1.0" encoding="utf-8"?>
<p:tagLst xmlns:p="http://schemas.openxmlformats.org/presentationml/2006/main">
  <p:tag name="KSO_WM_DIAGRAM_VIRTUALLY_FRAME" val="{&quot;height&quot;:280.8,&quot;left&quot;:43.2,&quot;top&quot;:172.8,&quot;width&quot;:881.28}"/>
</p:tagLst>
</file>

<file path=ppt/tags/tag56.xml><?xml version="1.0" encoding="utf-8"?>
<p:tagLst xmlns:p="http://schemas.openxmlformats.org/presentationml/2006/main">
  <p:tag name="KSO_WM_DIAGRAM_VIRTUALLY_FRAME" val="{&quot;height&quot;:280.8,&quot;left&quot;:43.2,&quot;top&quot;:172.8,&quot;width&quot;:881.28}"/>
</p:tagLst>
</file>

<file path=ppt/tags/tag57.xml><?xml version="1.0" encoding="utf-8"?>
<p:tagLst xmlns:p="http://schemas.openxmlformats.org/presentationml/2006/main">
  <p:tag name="KSO_WM_DIAGRAM_VIRTUALLY_FRAME" val="{&quot;height&quot;:280.8,&quot;left&quot;:43.2,&quot;top&quot;:172.8,&quot;width&quot;:881.28}"/>
</p:tagLst>
</file>

<file path=ppt/tags/tag58.xml><?xml version="1.0" encoding="utf-8"?>
<p:tagLst xmlns:p="http://schemas.openxmlformats.org/presentationml/2006/main">
  <p:tag name="KSO_WM_DIAGRAM_VIRTUALLY_FRAME" val="{&quot;height&quot;:280.8,&quot;left&quot;:43.2,&quot;top&quot;:172.8,&quot;width&quot;:881.28}"/>
</p:tagLst>
</file>

<file path=ppt/tags/tag59.xml><?xml version="1.0" encoding="utf-8"?>
<p:tagLst xmlns:p="http://schemas.openxmlformats.org/presentationml/2006/main">
  <p:tag name="KSO_WM_DIAGRAM_VIRTUALLY_FRAME" val="{&quot;height&quot;:280.8,&quot;left&quot;:43.2,&quot;top&quot;:172.8,&quot;width&quot;:881.28}"/>
</p:tagLst>
</file>

<file path=ppt/tags/tag60.xml><?xml version="1.0" encoding="utf-8"?>
<p:tagLst xmlns:p="http://schemas.openxmlformats.org/presentationml/2006/main">
  <p:tag name="KSO_WM_DIAGRAM_VIRTUALLY_FRAME" val="{&quot;height&quot;:280.8,&quot;left&quot;:43.2,&quot;top&quot;:172.8,&quot;width&quot;:881.28}"/>
</p:tagLst>
</file>

<file path=ppt/tags/tag61.xml><?xml version="1.0" encoding="utf-8"?>
<p:tagLst xmlns:p="http://schemas.openxmlformats.org/presentationml/2006/main">
  <p:tag name="KSO_WM_DIAGRAM_VIRTUALLY_FRAME" val="{&quot;height&quot;:280.8,&quot;left&quot;:43.2,&quot;top&quot;:172.8,&quot;width&quot;:881.28}"/>
</p:tagLst>
</file>

<file path=ppt/tags/tag62.xml><?xml version="1.0" encoding="utf-8"?>
<p:tagLst xmlns:p="http://schemas.openxmlformats.org/presentationml/2006/main">
  <p:tag name="KSO_WM_DIAGRAM_VIRTUALLY_FRAME" val="{&quot;height&quot;:280.8,&quot;left&quot;:43.2,&quot;top&quot;:172.8,&quot;width&quot;:881.28}"/>
</p:tagLst>
</file>

<file path=ppt/tags/tag63.xml><?xml version="1.0" encoding="utf-8"?>
<p:tagLst xmlns:p="http://schemas.openxmlformats.org/presentationml/2006/main">
  <p:tag name="KSO_WM_DIAGRAM_VIRTUALLY_FRAME" val="{&quot;height&quot;:280.8,&quot;left&quot;:43.2,&quot;top&quot;:172.8,&quot;width&quot;:881.28}"/>
</p:tagLst>
</file>

<file path=ppt/tags/tag64.xml><?xml version="1.0" encoding="utf-8"?>
<p:tagLst xmlns:p="http://schemas.openxmlformats.org/presentationml/2006/main">
  <p:tag name="KSO_WM_DIAGRAM_VIRTUALLY_FRAME" val="{&quot;height&quot;:280.8,&quot;left&quot;:43.2,&quot;top&quot;:172.8,&quot;width&quot;:881.28}"/>
</p:tagLst>
</file>

<file path=ppt/tags/tag65.xml><?xml version="1.0" encoding="utf-8"?>
<p:tagLst xmlns:p="http://schemas.openxmlformats.org/presentationml/2006/main">
  <p:tag name="KSO_WM_DIAGRAM_VIRTUALLY_FRAME" val="{&quot;height&quot;:280.8,&quot;left&quot;:43.2,&quot;top&quot;:172.8,&quot;width&quot;:881.28}"/>
</p:tagLst>
</file>

<file path=ppt/tags/tag66.xml><?xml version="1.0" encoding="utf-8"?>
<p:tagLst xmlns:p="http://schemas.openxmlformats.org/presentationml/2006/main">
  <p:tag name="KSO_WM_DIAGRAM_VIRTUALLY_FRAME" val="{&quot;height&quot;:280.8,&quot;left&quot;:43.2,&quot;top&quot;:172.8,&quot;width&quot;:881.28}"/>
</p:tagLst>
</file>

<file path=ppt/tags/tag67.xml><?xml version="1.0" encoding="utf-8"?>
<p:tagLst xmlns:p="http://schemas.openxmlformats.org/presentationml/2006/main">
  <p:tag name="KSO_WM_DIAGRAM_VIRTUALLY_FRAME" val="{&quot;height&quot;:280.8,&quot;left&quot;:43.2,&quot;top&quot;:172.8,&quot;width&quot;:881.28}"/>
</p:tagLst>
</file>

<file path=ppt/tags/tag68.xml><?xml version="1.0" encoding="utf-8"?>
<p:tagLst xmlns:p="http://schemas.openxmlformats.org/presentationml/2006/main">
  <p:tag name="KSO_WM_DIAGRAM_VIRTUALLY_FRAME" val="{&quot;height&quot;:280.8,&quot;left&quot;:43.2,&quot;top&quot;:172.8,&quot;width&quot;:881.28}"/>
</p:tagLst>
</file>

<file path=ppt/tags/tag69.xml><?xml version="1.0" encoding="utf-8"?>
<p:tagLst xmlns:p="http://schemas.openxmlformats.org/presentationml/2006/main">
  <p:tag name="KSO_WM_DIAGRAM_VIRTUALLY_FRAME" val="{&quot;height&quot;:280.8,&quot;left&quot;:43.2,&quot;top&quot;:172.8,&quot;width&quot;:881.28}"/>
</p:tagLst>
</file>

<file path=ppt/tags/tag70.xml><?xml version="1.0" encoding="utf-8"?>
<p:tagLst xmlns:p="http://schemas.openxmlformats.org/presentationml/2006/main">
  <p:tag name="KSO_WM_DIAGRAM_VIRTUALLY_FRAME" val="{&quot;height&quot;:280.8,&quot;left&quot;:43.2,&quot;top&quot;:172.8,&quot;width&quot;:881.28}"/>
</p:tagLst>
</file>

<file path=ppt/tags/tag71.xml><?xml version="1.0" encoding="utf-8"?>
<p:tagLst xmlns:p="http://schemas.openxmlformats.org/presentationml/2006/main">
  <p:tag name="KSO_WM_DIAGRAM_VIRTUALLY_FRAME" val="{&quot;height&quot;:280.8,&quot;left&quot;:43.2,&quot;top&quot;:172.8,&quot;width&quot;:881.28}"/>
</p:tagLst>
</file>

<file path=ppt/tags/tag72.xml><?xml version="1.0" encoding="utf-8"?>
<p:tagLst xmlns:p="http://schemas.openxmlformats.org/presentationml/2006/main">
  <p:tag name="KSO_WM_DIAGRAM_VIRTUALLY_FRAME" val="{&quot;height&quot;:280.8,&quot;left&quot;:43.2,&quot;top&quot;:172.8,&quot;width&quot;:881.28}"/>
</p:tagLst>
</file>

<file path=ppt/tags/tag73.xml><?xml version="1.0" encoding="utf-8"?>
<p:tagLst xmlns:p="http://schemas.openxmlformats.org/presentationml/2006/main">
  <p:tag name="KSO_WM_DIAGRAM_VIRTUALLY_FRAME" val="{&quot;height&quot;:280.8,&quot;left&quot;:43.2,&quot;top&quot;:172.8,&quot;width&quot;:881.28}"/>
</p:tagLst>
</file>

<file path=ppt/tags/tag74.xml><?xml version="1.0" encoding="utf-8"?>
<p:tagLst xmlns:p="http://schemas.openxmlformats.org/presentationml/2006/main">
  <p:tag name="KSO_WM_DIAGRAM_VIRTUALLY_FRAME" val="{&quot;height&quot;:280.8,&quot;left&quot;:43.2,&quot;top&quot;:172.8,&quot;width&quot;:881.28}"/>
</p:tagLst>
</file>

<file path=ppt/tags/tag75.xml><?xml version="1.0" encoding="utf-8"?>
<p:tagLst xmlns:p="http://schemas.openxmlformats.org/presentationml/2006/main">
  <p:tag name="KSO_WM_DIAGRAM_VIRTUALLY_FRAME" val="{&quot;height&quot;:280.8,&quot;left&quot;:43.2,&quot;top&quot;:172.8,&quot;width&quot;:881.28}"/>
</p:tagLst>
</file>

<file path=ppt/tags/tag76.xml><?xml version="1.0" encoding="utf-8"?>
<p:tagLst xmlns:p="http://schemas.openxmlformats.org/presentationml/2006/main">
  <p:tag name="KSO_WM_DIAGRAM_VIRTUALLY_FRAME" val="{&quot;height&quot;:280.8,&quot;left&quot;:43.2,&quot;top&quot;:172.8,&quot;width&quot;:881.28}"/>
</p:tagLst>
</file>

<file path=ppt/tags/tag77.xml><?xml version="1.0" encoding="utf-8"?>
<p:tagLst xmlns:p="http://schemas.openxmlformats.org/presentationml/2006/main">
  <p:tag name="KSO_WM_DIAGRAM_VIRTUALLY_FRAME" val="{&quot;height&quot;:280.8,&quot;left&quot;:43.2,&quot;top&quot;:172.8,&quot;width&quot;:881.28}"/>
</p:tagLst>
</file>

<file path=ppt/tags/tag78.xml><?xml version="1.0" encoding="utf-8"?>
<p:tagLst xmlns:p="http://schemas.openxmlformats.org/presentationml/2006/main">
  <p:tag name="KSO_WM_DIAGRAM_VIRTUALLY_FRAME" val="{&quot;height&quot;:280.8,&quot;left&quot;:43.2,&quot;top&quot;:172.8,&quot;width&quot;:881.28}"/>
</p:tagLst>
</file>

<file path=ppt/tags/tag79.xml><?xml version="1.0" encoding="utf-8"?>
<p:tagLst xmlns:p="http://schemas.openxmlformats.org/presentationml/2006/main">
  <p:tag name="KSO_WM_DIAGRAM_VIRTUALLY_FRAME" val="{&quot;height&quot;:280.8,&quot;left&quot;:43.2,&quot;top&quot;:172.8,&quot;width&quot;:881.28}"/>
</p:tagLst>
</file>

<file path=ppt/tags/tag80.xml><?xml version="1.0" encoding="utf-8"?>
<p:tagLst xmlns:p="http://schemas.openxmlformats.org/presentationml/2006/main">
  <p:tag name="KSO_WM_DIAGRAM_VIRTUALLY_FRAME" val="{&quot;height&quot;:280.8,&quot;left&quot;:43.2,&quot;top&quot;:172.8,&quot;width&quot;:881.28}"/>
</p:tagLst>
</file>

<file path=ppt/tags/tag81.xml><?xml version="1.0" encoding="utf-8"?>
<p:tagLst xmlns:p="http://schemas.openxmlformats.org/presentationml/2006/main">
  <p:tag name="KSO_WM_DIAGRAM_VIRTUALLY_FRAME" val="{&quot;height&quot;:280.8,&quot;left&quot;:43.2,&quot;top&quot;:172.8,&quot;width&quot;:881.28}"/>
</p:tagLst>
</file>

<file path=ppt/tags/tag82.xml><?xml version="1.0" encoding="utf-8"?>
<p:tagLst xmlns:p="http://schemas.openxmlformats.org/presentationml/2006/main">
  <p:tag name="KSO_WM_DIAGRAM_VIRTUALLY_FRAME" val="{&quot;height&quot;:280.8,&quot;left&quot;:43.2,&quot;top&quot;:172.8,&quot;width&quot;:881.28}"/>
</p:tagLst>
</file>

<file path=ppt/tags/tag83.xml><?xml version="1.0" encoding="utf-8"?>
<p:tagLst xmlns:p="http://schemas.openxmlformats.org/presentationml/2006/main">
  <p:tag name="KSO_WM_DIAGRAM_VIRTUALLY_FRAME" val="{&quot;height&quot;:280.8,&quot;left&quot;:43.2,&quot;top&quot;:172.8,&quot;width&quot;:881.28}"/>
</p:tagLst>
</file>

<file path=ppt/tags/tag84.xml><?xml version="1.0" encoding="utf-8"?>
<p:tagLst xmlns:p="http://schemas.openxmlformats.org/presentationml/2006/main">
  <p:tag name="KSO_WM_DIAGRAM_VIRTUALLY_FRAME" val="{&quot;height&quot;:280.8,&quot;left&quot;:43.2,&quot;top&quot;:172.8,&quot;width&quot;:881.28}"/>
</p:tagLst>
</file>

<file path=ppt/tags/tag85.xml><?xml version="1.0" encoding="utf-8"?>
<p:tagLst xmlns:p="http://schemas.openxmlformats.org/presentationml/2006/main">
  <p:tag name="KSO_WM_DIAGRAM_VIRTUALLY_FRAME" val="{&quot;height&quot;:280.8,&quot;left&quot;:43.2,&quot;top&quot;:172.8,&quot;width&quot;:881.28}"/>
</p:tagLst>
</file>

<file path=ppt/tags/tag86.xml><?xml version="1.0" encoding="utf-8"?>
<p:tagLst xmlns:p="http://schemas.openxmlformats.org/presentationml/2006/main">
  <p:tag name="KSO_WM_DIAGRAM_VIRTUALLY_FRAME" val="{&quot;height&quot;:280.8,&quot;left&quot;:43.2,&quot;top&quot;:172.8,&quot;width&quot;:881.28}"/>
</p:tagLst>
</file>

<file path=ppt/tags/tag87.xml><?xml version="1.0" encoding="utf-8"?>
<p:tagLst xmlns:p="http://schemas.openxmlformats.org/presentationml/2006/main">
  <p:tag name="KSO_WM_DIAGRAM_VIRTUALLY_FRAME" val="{&quot;height&quot;:280.8,&quot;left&quot;:43.2,&quot;top&quot;:172.8,&quot;width&quot;:881.28}"/>
</p:tagLst>
</file>

<file path=ppt/tags/tag88.xml><?xml version="1.0" encoding="utf-8"?>
<p:tagLst xmlns:p="http://schemas.openxmlformats.org/presentationml/2006/main">
  <p:tag name="KSO_WM_DIAGRAM_VIRTUALLY_FRAME" val="{&quot;height&quot;:280.8,&quot;left&quot;:43.2,&quot;top&quot;:172.8,&quot;width&quot;:881.28}"/>
</p:tagLst>
</file>

<file path=ppt/tags/tag89.xml><?xml version="1.0" encoding="utf-8"?>
<p:tagLst xmlns:p="http://schemas.openxmlformats.org/presentationml/2006/main">
  <p:tag name="KSO_WM_DIAGRAM_VIRTUALLY_FRAME" val="{&quot;height&quot;:280.8,&quot;left&quot;:43.2,&quot;top&quot;:172.8,&quot;width&quot;:881.28}"/>
</p:tagLst>
</file>

<file path=ppt/tags/tag90.xml><?xml version="1.0" encoding="utf-8"?>
<p:tagLst xmlns:p="http://schemas.openxmlformats.org/presentationml/2006/main">
  <p:tag name="KSO_WM_DIAGRAM_VIRTUALLY_FRAME" val="{&quot;height&quot;:280.8,&quot;left&quot;:43.2,&quot;top&quot;:172.8,&quot;width&quot;:881.28}"/>
</p:tagLst>
</file>

<file path=ppt/tags/tag91.xml><?xml version="1.0" encoding="utf-8"?>
<p:tagLst xmlns:p="http://schemas.openxmlformats.org/presentationml/2006/main">
  <p:tag name="KSO_WM_DIAGRAM_VIRTUALLY_FRAME" val="{&quot;height&quot;:280.8,&quot;left&quot;:43.2,&quot;top&quot;:172.8,&quot;width&quot;:881.28}"/>
</p:tagLst>
</file>

<file path=ppt/tags/tag92.xml><?xml version="1.0" encoding="utf-8"?>
<p:tagLst xmlns:p="http://schemas.openxmlformats.org/presentationml/2006/main">
  <p:tag name="KSO_WM_DIAGRAM_VIRTUALLY_FRAME" val="{&quot;height&quot;:280.8,&quot;left&quot;:43.2,&quot;top&quot;:172.8,&quot;width&quot;:881.28}"/>
</p:tagLst>
</file>

<file path=ppt/tags/tag93.xml><?xml version="1.0" encoding="utf-8"?>
<p:tagLst xmlns:p="http://schemas.openxmlformats.org/presentationml/2006/main">
  <p:tag name="KSO_WM_DIAGRAM_VIRTUALLY_FRAME" val="{&quot;height&quot;:280.8,&quot;left&quot;:43.2,&quot;top&quot;:172.8,&quot;width&quot;:881.28}"/>
</p:tagLst>
</file>

<file path=ppt/tags/tag94.xml><?xml version="1.0" encoding="utf-8"?>
<p:tagLst xmlns:p="http://schemas.openxmlformats.org/presentationml/2006/main">
  <p:tag name="KSO_WM_DIAGRAM_VIRTUALLY_FRAME" val="{&quot;height&quot;:280.8,&quot;left&quot;:43.2,&quot;top&quot;:172.8,&quot;width&quot;:881.28}"/>
</p:tagLst>
</file>

<file path=ppt/tags/tag95.xml><?xml version="1.0" encoding="utf-8"?>
<p:tagLst xmlns:p="http://schemas.openxmlformats.org/presentationml/2006/main">
  <p:tag name="KSO_WM_DIAGRAM_VIRTUALLY_FRAME" val="{&quot;height&quot;:280.8,&quot;left&quot;:43.2,&quot;top&quot;:172.8,&quot;width&quot;:881.28}"/>
</p:tagLst>
</file>

<file path=ppt/tags/tag96.xml><?xml version="1.0" encoding="utf-8"?>
<p:tagLst xmlns:p="http://schemas.openxmlformats.org/presentationml/2006/main">
  <p:tag name="KSO_WM_DIAGRAM_VIRTUALLY_FRAME" val="{&quot;height&quot;:280.8,&quot;left&quot;:43.2,&quot;top&quot;:172.8,&quot;width&quot;:881.28}"/>
</p:tagLst>
</file>

<file path=ppt/tags/tag97.xml><?xml version="1.0" encoding="utf-8"?>
<p:tagLst xmlns:p="http://schemas.openxmlformats.org/presentationml/2006/main">
  <p:tag name="KSO_WM_DIAGRAM_VIRTUALLY_FRAME" val="{&quot;height&quot;:280.8,&quot;left&quot;:43.2,&quot;top&quot;:172.8,&quot;width&quot;:881.28}"/>
</p:tagLst>
</file>

<file path=ppt/tags/tag98.xml><?xml version="1.0" encoding="utf-8"?>
<p:tagLst xmlns:p="http://schemas.openxmlformats.org/presentationml/2006/main">
  <p:tag name="KSO_WM_DIAGRAM_VIRTUALLY_FRAME" val="{&quot;height&quot;:280.8,&quot;left&quot;:43.2,&quot;top&quot;:172.8,&quot;width&quot;:881.28}"/>
</p:tagLst>
</file>

<file path=ppt/tags/tag99.xml><?xml version="1.0" encoding="utf-8"?>
<p:tagLst xmlns:p="http://schemas.openxmlformats.org/presentationml/2006/main">
  <p:tag name="KSO_WM_DIAGRAM_VIRTUALLY_FRAME" val="{&quot;height&quot;:280.8,&quot;left&quot;:43.2,&quot;top&quot;:172.8,&quot;width&quot;:881.28}"/>
</p:tagLst>
</file>

<file path=ppt/tags/tag100.xml><?xml version="1.0" encoding="utf-8"?>
<p:tagLst xmlns:p="http://schemas.openxmlformats.org/presentationml/2006/main">
  <p:tag name="KSO_WM_DIAGRAM_VIRTUALLY_FRAME" val="{&quot;height&quot;:280.8,&quot;left&quot;:43.2,&quot;top&quot;:172.8,&quot;width&quot;:881.28}"/>
</p:tagLst>
</file>

<file path=ppt/tags/tag101.xml><?xml version="1.0" encoding="utf-8"?>
<p:tagLst xmlns:p="http://schemas.openxmlformats.org/presentationml/2006/main">
  <p:tag name="KSO_WM_DIAGRAM_VIRTUALLY_FRAME" val="{&quot;height&quot;:280.8,&quot;left&quot;:43.2,&quot;top&quot;:172.8,&quot;width&quot;:881.28}"/>
</p:tagLst>
</file>

<file path=ppt/tags/tag102.xml><?xml version="1.0" encoding="utf-8"?>
<p:tagLst xmlns:p="http://schemas.openxmlformats.org/presentationml/2006/main">
  <p:tag name="KSO_WM_DIAGRAM_VIRTUALLY_FRAME" val="{&quot;height&quot;:280.8,&quot;left&quot;:43.2,&quot;top&quot;:172.8,&quot;width&quot;:881.28}"/>
</p:tagLst>
</file>

<file path=ppt/tags/tag103.xml><?xml version="1.0" encoding="utf-8"?>
<p:tagLst xmlns:p="http://schemas.openxmlformats.org/presentationml/2006/main">
  <p:tag name="KSO_WM_DIAGRAM_VIRTUALLY_FRAME" val="{&quot;height&quot;:280.8,&quot;left&quot;:43.2,&quot;top&quot;:172.8,&quot;width&quot;:881.28}"/>
</p:tagLst>
</file>

<file path=ppt/tags/tag104.xml><?xml version="1.0" encoding="utf-8"?>
<p:tagLst xmlns:p="http://schemas.openxmlformats.org/presentationml/2006/main">
  <p:tag name="KSO_WM_DIAGRAM_VIRTUALLY_FRAME" val="{&quot;height&quot;:280.8,&quot;left&quot;:43.2,&quot;top&quot;:172.8,&quot;width&quot;:881.28}"/>
</p:tagLst>
</file>

<file path=ppt/tags/tag105.xml><?xml version="1.0" encoding="utf-8"?>
<p:tagLst xmlns:p="http://schemas.openxmlformats.org/presentationml/2006/main">
  <p:tag name="KSO_WM_DIAGRAM_VIRTUALLY_FRAME" val="{&quot;height&quot;:280.8,&quot;left&quot;:43.2,&quot;top&quot;:172.8,&quot;width&quot;:881.28}"/>
</p:tagLst>
</file>

<file path=ppt/tags/tag106.xml><?xml version="1.0" encoding="utf-8"?>
<p:tagLst xmlns:p="http://schemas.openxmlformats.org/presentationml/2006/main">
  <p:tag name="KSO_WM_DIAGRAM_VIRTUALLY_FRAME" val="{&quot;height&quot;:280.8,&quot;left&quot;:43.2,&quot;top&quot;:172.8,&quot;width&quot;:881.28}"/>
</p:tagLst>
</file>

<file path=ppt/tags/tag107.xml><?xml version="1.0" encoding="utf-8"?>
<p:tagLst xmlns:p="http://schemas.openxmlformats.org/presentationml/2006/main">
  <p:tag name="KSO_WM_DIAGRAM_VIRTUALLY_FRAME" val="{&quot;height&quot;:280.8,&quot;left&quot;:43.2,&quot;top&quot;:172.8,&quot;width&quot;:881.28}"/>
</p:tagLst>
</file>

<file path=ppt/tags/tag108.xml><?xml version="1.0" encoding="utf-8"?>
<p:tagLst xmlns:p="http://schemas.openxmlformats.org/presentationml/2006/main">
  <p:tag name="KSO_WM_DIAGRAM_VIRTUALLY_FRAME" val="{&quot;height&quot;:280.8,&quot;left&quot;:43.2,&quot;top&quot;:172.8,&quot;width&quot;:881.28}"/>
</p:tagLst>
</file>

<file path=ppt/tags/tag109.xml><?xml version="1.0" encoding="utf-8"?>
<p:tagLst xmlns:p="http://schemas.openxmlformats.org/presentationml/2006/main">
  <p:tag name="KSO_WM_DIAGRAM_VIRTUALLY_FRAME" val="{&quot;height&quot;:280.8,&quot;left&quot;:43.2,&quot;top&quot;:172.8,&quot;width&quot;:881.28}"/>
</p:tagLst>
</file>

<file path=ppt/tags/tag110.xml><?xml version="1.0" encoding="utf-8"?>
<p:tagLst xmlns:p="http://schemas.openxmlformats.org/presentationml/2006/main">
  <p:tag name="KSO_WM_DIAGRAM_VIRTUALLY_FRAME" val="{&quot;height&quot;:280.8,&quot;left&quot;:43.2,&quot;top&quot;:172.8,&quot;width&quot;:881.28}"/>
</p:tagLst>
</file>

<file path=ppt/tags/tag111.xml><?xml version="1.0" encoding="utf-8"?>
<p:tagLst xmlns:p="http://schemas.openxmlformats.org/presentationml/2006/main">
  <p:tag name="KSO_WM_DIAGRAM_VIRTUALLY_FRAME" val="{&quot;height&quot;:280.8,&quot;left&quot;:43.2,&quot;top&quot;:172.8,&quot;width&quot;:881.28}"/>
</p:tagLst>
</file>

<file path=ppt/tags/tag112.xml><?xml version="1.0" encoding="utf-8"?>
<p:tagLst xmlns:p="http://schemas.openxmlformats.org/presentationml/2006/main">
  <p:tag name="KSO_WM_DIAGRAM_VIRTUALLY_FRAME" val="{&quot;height&quot;:280.8,&quot;left&quot;:43.2,&quot;top&quot;:172.8,&quot;width&quot;:881.28}"/>
</p:tagLst>
</file>

<file path=ppt/tags/tag113.xml><?xml version="1.0" encoding="utf-8"?>
<p:tagLst xmlns:p="http://schemas.openxmlformats.org/presentationml/2006/main">
  <p:tag name="KSO_WM_DIAGRAM_VIRTUALLY_FRAME" val="{&quot;height&quot;:280.8,&quot;left&quot;:43.2,&quot;top&quot;:172.8,&quot;width&quot;:881.28}"/>
</p:tagLst>
</file>

<file path=ppt/tags/tag114.xml><?xml version="1.0" encoding="utf-8"?>
<p:tagLst xmlns:p="http://schemas.openxmlformats.org/presentationml/2006/main">
  <p:tag name="KSO_WM_DIAGRAM_VIRTUALLY_FRAME" val="{&quot;height&quot;:280.8,&quot;left&quot;:43.2,&quot;top&quot;:172.8,&quot;width&quot;:881.28}"/>
</p:tagLst>
</file>

<file path=ppt/tags/tag115.xml><?xml version="1.0" encoding="utf-8"?>
<p:tagLst xmlns:p="http://schemas.openxmlformats.org/presentationml/2006/main">
  <p:tag name="KSO_WM_DIAGRAM_VIRTUALLY_FRAME" val="{&quot;height&quot;:280.8,&quot;left&quot;:43.2,&quot;top&quot;:172.8,&quot;width&quot;:881.28}"/>
</p:tagLst>
</file>

<file path=ppt/tags/tag116.xml><?xml version="1.0" encoding="utf-8"?>
<p:tagLst xmlns:p="http://schemas.openxmlformats.org/presentationml/2006/main">
  <p:tag name="KSO_WM_DIAGRAM_VIRTUALLY_FRAME" val="{&quot;height&quot;:280.8,&quot;left&quot;:43.2,&quot;top&quot;:172.8,&quot;width&quot;:881.28}"/>
</p:tagLst>
</file>

<file path=ppt/tags/tag117.xml><?xml version="1.0" encoding="utf-8"?>
<p:tagLst xmlns:p="http://schemas.openxmlformats.org/presentationml/2006/main">
  <p:tag name="KSO_WM_DIAGRAM_VIRTUALLY_FRAME" val="{&quot;height&quot;:280.8,&quot;left&quot;:43.2,&quot;top&quot;:172.8,&quot;width&quot;:881.28}"/>
</p:tagLst>
</file>

<file path=ppt/tags/tag118.xml><?xml version="1.0" encoding="utf-8"?>
<p:tagLst xmlns:p="http://schemas.openxmlformats.org/presentationml/2006/main">
  <p:tag name="KSO_WM_DIAGRAM_VIRTUALLY_FRAME" val="{&quot;height&quot;:280.8,&quot;left&quot;:43.2,&quot;top&quot;:172.8,&quot;width&quot;:881.28}"/>
</p:tagLst>
</file>

<file path=ppt/tags/tag119.xml><?xml version="1.0" encoding="utf-8"?>
<p:tagLst xmlns:p="http://schemas.openxmlformats.org/presentationml/2006/main">
  <p:tag name="KSO_WM_DIAGRAM_VIRTUALLY_FRAME" val="{&quot;height&quot;:280.8,&quot;left&quot;:43.2,&quot;top&quot;:172.8,&quot;width&quot;:881.28}"/>
</p:tagLst>
</file>

<file path=ppt/tags/tag120.xml><?xml version="1.0" encoding="utf-8"?>
<p:tagLst xmlns:p="http://schemas.openxmlformats.org/presentationml/2006/main">
  <p:tag name="KSO_WM_DIAGRAM_VIRTUALLY_FRAME" val="{&quot;height&quot;:280.8,&quot;left&quot;:43.2,&quot;top&quot;:172.8,&quot;width&quot;:881.28}"/>
</p:tagLst>
</file>

<file path=ppt/tags/tag121.xml><?xml version="1.0" encoding="utf-8"?>
<p:tagLst xmlns:p="http://schemas.openxmlformats.org/presentationml/2006/main">
  <p:tag name="KSO_WM_DIAGRAM_VIRTUALLY_FRAME" val="{&quot;height&quot;:187.2,&quot;left&quot;:43.2,&quot;top&quot;:144,&quot;width&quot;:874.8}"/>
</p:tagLst>
</file>

<file path=ppt/tags/tag122.xml><?xml version="1.0" encoding="utf-8"?>
<p:tagLst xmlns:p="http://schemas.openxmlformats.org/presentationml/2006/main">
  <p:tag name="KSO_WM_DIAGRAM_VIRTUALLY_FRAME" val="{&quot;height&quot;:187.2,&quot;left&quot;:43.2,&quot;top&quot;:144,&quot;width&quot;:874.8}"/>
</p:tagLst>
</file>

<file path=ppt/tags/tag123.xml><?xml version="1.0" encoding="utf-8"?>
<p:tagLst xmlns:p="http://schemas.openxmlformats.org/presentationml/2006/main">
  <p:tag name="KSO_WM_DIAGRAM_VIRTUALLY_FRAME" val="{&quot;height&quot;:187.2,&quot;left&quot;:43.2,&quot;top&quot;:144,&quot;width&quot;:874.8}"/>
</p:tagLst>
</file>

<file path=ppt/tags/tag124.xml><?xml version="1.0" encoding="utf-8"?>
<p:tagLst xmlns:p="http://schemas.openxmlformats.org/presentationml/2006/main">
  <p:tag name="KSO_WM_DIAGRAM_VIRTUALLY_FRAME" val="{&quot;height&quot;:187.2,&quot;left&quot;:43.2,&quot;top&quot;:144,&quot;width&quot;:874.8}"/>
</p:tagLst>
</file>

<file path=ppt/tags/tag125.xml><?xml version="1.0" encoding="utf-8"?>
<p:tagLst xmlns:p="http://schemas.openxmlformats.org/presentationml/2006/main">
  <p:tag name="KSO_WM_DIAGRAM_VIRTUALLY_FRAME" val="{&quot;height&quot;:187.2,&quot;left&quot;:43.2,&quot;top&quot;:144,&quot;width&quot;:874.8}"/>
</p:tagLst>
</file>

<file path=ppt/tags/tag126.xml><?xml version="1.0" encoding="utf-8"?>
<p:tagLst xmlns:p="http://schemas.openxmlformats.org/presentationml/2006/main">
  <p:tag name="KSO_WM_DIAGRAM_VIRTUALLY_FRAME" val="{&quot;height&quot;:187.2,&quot;left&quot;:43.2,&quot;top&quot;:144,&quot;width&quot;:874.8}"/>
</p:tagLst>
</file>

<file path=ppt/tags/tag127.xml><?xml version="1.0" encoding="utf-8"?>
<p:tagLst xmlns:p="http://schemas.openxmlformats.org/presentationml/2006/main">
  <p:tag name="KSO_WM_DIAGRAM_VIRTUALLY_FRAME" val="{&quot;height&quot;:187.2,&quot;left&quot;:43.2,&quot;top&quot;:144,&quot;width&quot;:874.8}"/>
</p:tagLst>
</file>

<file path=ppt/tags/tag128.xml><?xml version="1.0" encoding="utf-8"?>
<p:tagLst xmlns:p="http://schemas.openxmlformats.org/presentationml/2006/main">
  <p:tag name="KSO_WM_DIAGRAM_VIRTUALLY_FRAME" val="{&quot;height&quot;:187.2,&quot;left&quot;:43.2,&quot;top&quot;:144,&quot;width&quot;:874.8}"/>
</p:tagLst>
</file>

<file path=ppt/tags/tag129.xml><?xml version="1.0" encoding="utf-8"?>
<p:tagLst xmlns:p="http://schemas.openxmlformats.org/presentationml/2006/main">
  <p:tag name="KSO_WM_DIAGRAM_VIRTUALLY_FRAME" val="{&quot;height&quot;:187.2,&quot;left&quot;:43.2,&quot;top&quot;:144,&quot;width&quot;:874.8}"/>
</p:tagLst>
</file>

<file path=ppt/tags/tag130.xml><?xml version="1.0" encoding="utf-8"?>
<p:tagLst xmlns:p="http://schemas.openxmlformats.org/presentationml/2006/main">
  <p:tag name="KSO_WM_DIAGRAM_VIRTUALLY_FRAME" val="{&quot;height&quot;:187.2,&quot;left&quot;:43.2,&quot;top&quot;:144,&quot;width&quot;:874.8}"/>
</p:tagLst>
</file>

<file path=ppt/tags/tag131.xml><?xml version="1.0" encoding="utf-8"?>
<p:tagLst xmlns:p="http://schemas.openxmlformats.org/presentationml/2006/main">
  <p:tag name="KSO_WM_DIAGRAM_VIRTUALLY_FRAME" val="{&quot;height&quot;:187.2,&quot;left&quot;:43.2,&quot;top&quot;:144,&quot;width&quot;:874.8}"/>
</p:tagLst>
</file>

<file path=ppt/tags/tag132.xml><?xml version="1.0" encoding="utf-8"?>
<p:tagLst xmlns:p="http://schemas.openxmlformats.org/presentationml/2006/main">
  <p:tag name="KSO_WM_DIAGRAM_VIRTUALLY_FRAME" val="{&quot;height&quot;:187.2,&quot;left&quot;:43.2,&quot;top&quot;:144,&quot;width&quot;:874.8}"/>
</p:tagLst>
</file>

<file path=ppt/tags/tag133.xml><?xml version="1.0" encoding="utf-8"?>
<p:tagLst xmlns:p="http://schemas.openxmlformats.org/presentationml/2006/main">
  <p:tag name="KSO_WM_DIAGRAM_VIRTUALLY_FRAME" val="{&quot;height&quot;:187.2,&quot;left&quot;:43.2,&quot;top&quot;:144,&quot;width&quot;:874.8}"/>
</p:tagLst>
</file>

<file path=ppt/tags/tag134.xml><?xml version="1.0" encoding="utf-8"?>
<p:tagLst xmlns:p="http://schemas.openxmlformats.org/presentationml/2006/main">
  <p:tag name="KSO_WM_DIAGRAM_VIRTUALLY_FRAME" val="{&quot;height&quot;:187.2,&quot;left&quot;:43.2,&quot;top&quot;:144,&quot;width&quot;:874.8}"/>
</p:tagLst>
</file>

<file path=ppt/tags/tag135.xml><?xml version="1.0" encoding="utf-8"?>
<p:tagLst xmlns:p="http://schemas.openxmlformats.org/presentationml/2006/main">
  <p:tag name="KSO_WM_DIAGRAM_VIRTUALLY_FRAME" val="{&quot;height&quot;:187.2,&quot;left&quot;:43.2,&quot;top&quot;:144,&quot;width&quot;:874.8}"/>
</p:tagLst>
</file>

<file path=ppt/tags/tag136.xml><?xml version="1.0" encoding="utf-8"?>
<p:tagLst xmlns:p="http://schemas.openxmlformats.org/presentationml/2006/main">
  <p:tag name="KSO_WM_DIAGRAM_VIRTUALLY_FRAME" val="{&quot;height&quot;:187.2,&quot;left&quot;:43.2,&quot;top&quot;:144,&quot;width&quot;:874.8}"/>
</p:tagLst>
</file>

<file path=ppt/tags/tag137.xml><?xml version="1.0" encoding="utf-8"?>
<p:tagLst xmlns:p="http://schemas.openxmlformats.org/presentationml/2006/main">
  <p:tag name="KSO_WM_DIAGRAM_VIRTUALLY_FRAME" val="{&quot;height&quot;:187.2,&quot;left&quot;:43.2,&quot;top&quot;:144,&quot;width&quot;:874.8}"/>
</p:tagLst>
</file>

<file path=ppt/tags/tag138.xml><?xml version="1.0" encoding="utf-8"?>
<p:tagLst xmlns:p="http://schemas.openxmlformats.org/presentationml/2006/main">
  <p:tag name="KSO_WM_DIAGRAM_VIRTUALLY_FRAME" val="{&quot;height&quot;:187.2,&quot;left&quot;:43.2,&quot;top&quot;:144,&quot;width&quot;:874.8}"/>
</p:tagLst>
</file>

<file path=ppt/tags/tag139.xml><?xml version="1.0" encoding="utf-8"?>
<p:tagLst xmlns:p="http://schemas.openxmlformats.org/presentationml/2006/main">
  <p:tag name="KSO_WM_DIAGRAM_VIRTUALLY_FRAME" val="{&quot;height&quot;:187.2,&quot;left&quot;:43.2,&quot;top&quot;:144,&quot;width&quot;:874.8}"/>
</p:tagLst>
</file>

<file path=ppt/tags/tag140.xml><?xml version="1.0" encoding="utf-8"?>
<p:tagLst xmlns:p="http://schemas.openxmlformats.org/presentationml/2006/main">
  <p:tag name="KSO_WM_DIAGRAM_VIRTUALLY_FRAME" val="{&quot;height&quot;:187.2,&quot;left&quot;:43.2,&quot;top&quot;:144,&quot;width&quot;:874.8}"/>
</p:tagLst>
</file>

<file path=ppt/tags/tag141.xml><?xml version="1.0" encoding="utf-8"?>
<p:tagLst xmlns:p="http://schemas.openxmlformats.org/presentationml/2006/main">
  <p:tag name="KSO_WM_DIAGRAM_VIRTUALLY_FRAME" val="{&quot;height&quot;:187.2,&quot;left&quot;:43.2,&quot;top&quot;:144,&quot;width&quot;:874.8}"/>
</p:tagLst>
</file>

<file path=ppt/tags/tag142.xml><?xml version="1.0" encoding="utf-8"?>
<p:tagLst xmlns:p="http://schemas.openxmlformats.org/presentationml/2006/main">
  <p:tag name="KSO_WM_DIAGRAM_VIRTUALLY_FRAME" val="{&quot;height&quot;:187.2,&quot;left&quot;:43.2,&quot;top&quot;:144,&quot;width&quot;:874.8}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2596</Words>
  <Application>WPS Presentation</Application>
  <PresentationFormat>On-screen Show (16:9)</PresentationFormat>
  <Paragraphs>247</Paragraphs>
  <Slides>17</Slides>
  <Notes>18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26" baseType="lpstr">
      <vt:lpstr>Arial</vt:lpstr>
      <vt:lpstr>SimSun</vt:lpstr>
      <vt:lpstr>Wingdings</vt:lpstr>
      <vt:lpstr>Calibri</vt:lpstr>
      <vt:lpstr>Calibri</vt:lpstr>
      <vt:lpstr>Calibri</vt:lpstr>
      <vt:lpstr>Microsoft YaHei</vt:lpstr>
      <vt:lpstr>Arial Unicode MS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PptxGenJS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creator>PptxGenJS</dc:creator>
  <dc:subject>PptxGenJS Presentation</dc:subject>
  <cp:lastModifiedBy>BISMA IMTIAZ</cp:lastModifiedBy>
  <cp:revision>2</cp:revision>
  <dcterms:created xsi:type="dcterms:W3CDTF">2026-08-17T17:28:00Z</dcterms:created>
  <dcterms:modified xsi:type="dcterms:W3CDTF">2026-08-17T17:53:52Z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4C25ACE63C0F458B8054CE98A0A84BBF_13</vt:lpwstr>
  </property>
  <property fmtid="{D5CDD505-2E9C-101B-9397-08002B2CF9AE}" pid="3" name="KSOProductBuildVer">
    <vt:lpwstr>2057-12.2.0.23206</vt:lpwstr>
  </property>
</Properties>
</file>