
<file path=[Content_Types].xml><?xml version="1.0" encoding="utf-8"?>
<Types xmlns="http://schemas.openxmlformats.org/package/2006/content-types">
  <Default Extension="xml" ContentType="application/xml"/>
  <Default Extension="rels" ContentType="application/vnd.openxmlformats-package.relationships+xml"/>
  <Default Extension="jpeg" ContentType="image/jpeg"/>
  <Default Extension="jpg" ContentType="image/jpg"/>
  <Default Extension="svg" ContentType="image/svg+xml"/>
  <Default Extension="png" ContentType="image/png"/>
  <Default Extension="gif" ContentType="image/gif"/>
  <Default Extension="m4v" ContentType="video/mp4"/>
  <Default Extension="mp4" ContentType="video/mp4"/>
  <Default Extension="vml" ContentType="application/vnd.openxmlformats-officedocument.vmlDrawing"/>
  <Default Extension="xlsx" ContentType="application/vnd.openxmlformats-officedocument.spreadsheetml.sheet"/>
  <Override PartName="/ppt/presentation.xml" ContentType="application/vnd.openxmlformats-officedocument.presentationml.presentation.main+xml"/>
  <Override PartName="/ppt/notesMasters/notesMaster1.xml" ContentType="application/vnd.openxmlformats-officedocument.presentationml.notesMaster+xml"/>
  <Override PartName="/ppt/slideMasters/slideMaster1.xml" ContentType="application/vnd.openxmlformats-officedocument.presentationml.slideMaster+xml"/>
  <Override PartName="/ppt/slides/slide1.xml" ContentType="application/vnd.openxmlformats-officedocument.presentationml.slide+xml"/>
  <Override PartName="/ppt/slideMasters/slideMaster2.xml" ContentType="application/vnd.openxmlformats-officedocument.presentationml.slideMaster+xml"/>
  <Override PartName="/ppt/slides/slide2.xml" ContentType="application/vnd.openxmlformats-officedocument.presentationml.slide+xml"/>
  <Override PartName="/ppt/slideMasters/slideMaster3.xml" ContentType="application/vnd.openxmlformats-officedocument.presentationml.slideMaster+xml"/>
  <Override PartName="/ppt/slides/slide3.xml" ContentType="application/vnd.openxmlformats-officedocument.presentationml.slide+xml"/>
  <Override PartName="/ppt/slideMasters/slideMaster4.xml" ContentType="application/vnd.openxmlformats-officedocument.presentationml.slideMaster+xml"/>
  <Override PartName="/ppt/slides/slide4.xml" ContentType="application/vnd.openxmlformats-officedocument.presentationml.slide+xml"/>
  <Override PartName="/ppt/slideMasters/slideMaster5.xml" ContentType="application/vnd.openxmlformats-officedocument.presentationml.slideMaster+xml"/>
  <Override PartName="/ppt/slides/slide5.xml" ContentType="application/vnd.openxmlformats-officedocument.presentationml.slide+xml"/>
  <Override PartName="/ppt/slideMasters/slideMaster6.xml" ContentType="application/vnd.openxmlformats-officedocument.presentationml.slideMaster+xml"/>
  <Override PartName="/ppt/slides/slide6.xml" ContentType="application/vnd.openxmlformats-officedocument.presentationml.slide+xml"/>
  <Override PartName="/ppt/slideMasters/slideMaster7.xml" ContentType="application/vnd.openxmlformats-officedocument.presentationml.slideMaster+xml"/>
  <Override PartName="/ppt/slides/slide7.xml" ContentType="application/vnd.openxmlformats-officedocument.presentationml.slide+xml"/>
  <Override PartName="/ppt/slideMasters/slideMaster8.xml" ContentType="application/vnd.openxmlformats-officedocument.presentationml.slideMaster+xml"/>
  <Override PartName="/ppt/slides/slide8.xml" ContentType="application/vnd.openxmlformats-officedocument.presentationml.slide+xml"/>
  <Override PartName="/ppt/slideMasters/slideMaster9.xml" ContentType="application/vnd.openxmlformats-officedocument.presentationml.slideMaster+xml"/>
  <Override PartName="/ppt/slides/slide9.xml" ContentType="application/vnd.openxmlformats-officedocument.presentationml.slide+xml"/>
  <Override PartName="/ppt/slideMasters/slideMaster10.xml" ContentType="application/vnd.openxmlformats-officedocument.presentationml.slideMaster+xml"/>
  <Override PartName="/ppt/slides/slide10.xml" ContentType="application/vnd.openxmlformats-officedocument.presentationml.slide+xml"/>
  <Override PartName="/ppt/slideMasters/slideMaster11.xml" ContentType="application/vnd.openxmlformats-officedocument.presentationml.slideMaster+xml"/>
  <Override PartName="/ppt/slides/slide11.xml" ContentType="application/vnd.openxmlformats-officedocument.presentationml.slide+xml"/>
  <Override PartName="/ppt/slideMasters/slideMaster12.xml" ContentType="application/vnd.openxmlformats-officedocument.presentationml.slideMaster+xml"/>
  <Override PartName="/ppt/slides/slide12.xml" ContentType="application/vnd.openxmlformats-officedocument.presentationml.slide+xml"/>
  <Override PartName="/ppt/slideMasters/slideMaster13.xml" ContentType="application/vnd.openxmlformats-officedocument.presentationml.slideMaster+xml"/>
  <Override PartName="/ppt/slides/slide13.xml" ContentType="application/vnd.openxmlformats-officedocument.presentationml.slide+xml"/>
  <Override PartName="/ppt/slideMasters/slideMaster14.xml" ContentType="application/vnd.openxmlformats-officedocument.presentationml.slideMaster+xml"/>
  <Override PartName="/ppt/slides/slide14.xml" ContentType="application/vnd.openxmlformats-officedocument.presentationml.slide+xml"/>
  <Override PartName="/ppt/slideMasters/slideMaster15.xml" ContentType="application/vnd.openxmlformats-officedocument.presentationml.slideMaster+xml"/>
  <Override PartName="/ppt/slides/slide15.xml" ContentType="application/vnd.openxmlformats-officedocument.presentationml.slide+xml"/>
  <Override PartName="/ppt/slideMasters/slideMaster16.xml" ContentType="application/vnd.openxmlformats-officedocument.presentationml.slideMaster+xml"/>
  <Override PartName="/ppt/slides/slide16.xml" ContentType="application/vnd.openxmlformats-officedocument.presentationml.slide+xml"/>
  <Override PartName="/ppt/slideMasters/slideMaster17.xml" ContentType="application/vnd.openxmlformats-officedocument.presentationml.slideMaster+xml"/>
  <Override PartName="/ppt/slides/slide17.xml" ContentType="application/vnd.openxmlformats-officedocument.presentationml.slide+xml"/>
  <Override PartName="/ppt/slideMasters/slideMaster18.xml" ContentType="application/vnd.openxmlformats-officedocument.presentationml.slideMaster+xml"/>
  <Override PartName="/ppt/slides/slide18.xml" ContentType="application/vnd.openxmlformats-officedocument.presentationml.slide+xml"/>
  <Override PartName="/ppt/slideMasters/slideMaster19.xml" ContentType="application/vnd.openxmlformats-officedocument.presentationml.slideMaster+xml"/>
  <Override PartName="/ppt/slides/slide19.xml" ContentType="application/vnd.openxmlformats-officedocument.presentationml.slide+xml"/>
  <Override PartName="/ppt/slideMasters/slideMaster20.xml" ContentType="application/vnd.openxmlformats-officedocument.presentationml.slideMaster+xml"/>
  <Override PartName="/ppt/slides/slide20.xml" ContentType="application/vnd.openxmlformats-officedocument.presentationml.slide+xml"/>
  <Override PartName="/ppt/slideMasters/slideMaster21.xml" ContentType="application/vnd.openxmlformats-officedocument.presentationml.slideMaster+xml"/>
  <Override PartName="/ppt/slides/slide21.xml" ContentType="application/vnd.openxmlformats-officedocument.presentationml.slide+xml"/>
  <Override PartName="/ppt/slideMasters/slideMaster22.xml" ContentType="application/vnd.openxmlformats-officedocument.presentationml.slideMaster+xml"/>
  <Override PartName="/ppt/slides/slide22.xml" ContentType="application/vnd.openxmlformats-officedocument.presentationml.slide+xml"/>
  <Override PartName="/ppt/slideMasters/slideMaster23.xml" ContentType="application/vnd.openxmlformats-officedocument.presentationml.slideMaster+xml"/>
  <Override PartName="/ppt/slides/slide23.xml" ContentType="application/vnd.openxmlformats-officedocument.presentationml.slide+xml"/>
  <Override PartName="/ppt/slideMasters/slideMaster24.xml" ContentType="application/vnd.openxmlformats-officedocument.presentationml.slideMaster+xml"/>
  <Override PartName="/ppt/slides/slide24.xml" ContentType="application/vnd.openxmlformats-officedocument.presentationml.slide+xml"/>
  <Override PartName="/ppt/slideMasters/slideMaster25.xml" ContentType="application/vnd.openxmlformats-officedocument.presentationml.slideMaster+xml"/>
  <Override PartName="/ppt/slides/slide25.xml" ContentType="application/vnd.openxmlformats-officedocument.presentationml.slide+xml"/>
  <Override PartName="/ppt/slideMasters/slideMaster26.xml" ContentType="application/vnd.openxmlformats-officedocument.presentationml.slideMaster+xml"/>
  <Override PartName="/ppt/slides/slide26.xml" ContentType="application/vnd.openxmlformats-officedocument.presentationml.slide+xml"/>
  <Override PartName="/ppt/slideMasters/slideMaster27.xml" ContentType="application/vnd.openxmlformats-officedocument.presentationml.slideMaster+xml"/>
  <Override PartName="/ppt/slides/slide27.xml" ContentType="application/vnd.openxmlformats-officedocument.presentationml.slide+xml"/>
  <Override PartName="/ppt/slideMasters/slideMaster28.xml" ContentType="application/vnd.openxmlformats-officedocument.presentationml.slideMaster+xml"/>
  <Override PartName="/ppt/slides/slide28.xml" ContentType="application/vnd.openxmlformats-officedocument.presentationml.slide+xml"/>
  <Override PartName="/ppt/slideMasters/slideMaster29.xml" ContentType="application/vnd.openxmlformats-officedocument.presentationml.slideMaster+xml"/>
  <Override PartName="/ppt/slides/slide2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
		<Relationship Id="rId1" Type="http://schemas.openxmlformats.org/officeDocument/2006/relationships/extended-properties" Target="docProps/app.xml"/>
		<Relationship Id="rId2" Type="http://schemas.openxmlformats.org/package/2006/relationships/metadata/core-properties" Target="docProps/core.xml"/>
		<Relationship Id="rId3" Type="http://schemas.openxmlformats.org/officeDocument/2006/relationships/officeDocument" Target="ppt/presentation.xml"/>
		</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Lst>
  <p:notesMasterIdLst>
    <p:notesMasterId r:id="rId31"/>
  </p:notesMasterIdLst>
  <p:sldSz cx="12192000" cy="6858000"/>
  <p:notesSz cx="6858000" cy="12192000"/>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11"/>
    <p:restoredTop sz="94610"/>
  </p:normalViewPr>
  <p:slideViewPr>
    <p:cSldViewPr snapToGrid="0" snapToObjects="1">
      <p:cViewPr varScale="1">
        <p:scale>
          <a:sx n="136" d="100"/>
          <a:sy n="136" d="100"/>
        </p:scale>
        <p:origin x="216" y="31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slide" Target="slides/slide28.xml"/><Relationship Id="rId30" Type="http://schemas.openxmlformats.org/officeDocument/2006/relationships/slide" Target="slides/slide29.xml"/><Relationship Id="rId31" Type="http://schemas.openxmlformats.org/officeDocument/2006/relationships/notesMaster" Target="notesMasters/notesMaster1.xml"/><Relationship Id="rId32" Type="http://schemas.openxmlformats.org/officeDocument/2006/relationships/presProps" Target="presProps.xml"/><Relationship Id="rId33" Type="http://schemas.openxmlformats.org/officeDocument/2006/relationships/viewProps" Target="viewProps.xml"/><Relationship Id="rId34" Type="http://schemas.openxmlformats.org/officeDocument/2006/relationships/theme" Target="theme/theme1.xml"/><Relationship Id="rId35" Type="http://schemas.openxmlformats.org/officeDocument/2006/relationships/tableStyles" Target="tableStyles.xml"/></Relationships>
</file>

<file path=ppt/notesMasters/_rels/notesMaster1.xml.rels><?xml version="1.0" encoding="UTF-8" standalone="yes"?>
<Relationships xmlns="http://schemas.openxmlformats.org/package/2006/relationships">
		<Relationship Id="rId1" Type="http://schemas.openxmlformats.org/officeDocument/2006/relationships/theme" Target="../theme/theme1.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282F153-3F37-0F45-9E97-73ACFA13230C}" type="datetimeFigureOut">
              <a:rPr lang="en-US"/>
              <a:t>7/23/19</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E5E9CC1-C706-0F49-92D6-E571CC5EEA8F}" type="slidenum">
              <a:rPr lang="en-US"/>
              <a:t>‹#›</a:t>
            </a:fld>
            <a:endParaRPr lang="en-US"/>
          </a:p>
        </p:txBody>
      </p:sp>
    </p:spTree>
    <p:extLst>
      <p:ext uri="{BB962C8B-B14F-4D97-AF65-F5344CB8AC3E}">
        <p14:creationId xmlns:p14="http://schemas.microsoft.com/office/powerpoint/2010/main" val="102408699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xml"/>
		</Relationships>
</file>

<file path=ppt/notesSlides/_rels/notesSlide2.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xml"/>
		</Relationships>
</file>

<file path=ppt/notesSlides/_rels/notesSlide3.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3.xml"/>
		</Relationships>
</file>

<file path=ppt/notesSlides/_rels/notesSlide4.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4.xml"/>
		</Relationships>
</file>

<file path=ppt/notesSlides/_rels/notesSlide5.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5.xml"/>
		</Relationships>
</file>

<file path=ppt/notesSlides/_rels/notesSlide6.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6.xml"/>
		</Relationships>
</file>

<file path=ppt/notesSlides/_rels/notesSlide7.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7.xml"/>
		</Relationships>
</file>

<file path=ppt/notesSlides/_rels/notesSlide8.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8.xml"/>
		</Relationships>
</file>

<file path=ppt/notesSlides/_rels/notesSlide9.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9.xml"/>
		</Relationships>
</file>

<file path=ppt/notesSlides/_rels/notesSlide10.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0.xml"/>
		</Relationships>
</file>

<file path=ppt/notesSlides/_rels/notesSlide11.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1.xml"/>
		</Relationships>
</file>

<file path=ppt/notesSlides/_rels/notesSlide12.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2.xml"/>
		</Relationships>
</file>

<file path=ppt/notesSlides/_rels/notesSlide13.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3.xml"/>
		</Relationships>
</file>

<file path=ppt/notesSlides/_rels/notesSlide14.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4.xml"/>
		</Relationships>
</file>

<file path=ppt/notesSlides/_rels/notesSlide15.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5.xml"/>
		</Relationships>
</file>

<file path=ppt/notesSlides/_rels/notesSlide16.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6.xml"/>
		</Relationships>
</file>

<file path=ppt/notesSlides/_rels/notesSlide17.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7.xml"/>
		</Relationships>
</file>

<file path=ppt/notesSlides/_rels/notesSlide18.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8.xml"/>
		</Relationships>
</file>

<file path=ppt/notesSlides/_rels/notesSlide19.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9.xml"/>
		</Relationships>
</file>

<file path=ppt/notesSlides/_rels/notesSlide20.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0.xml"/>
		</Relationships>
</file>

<file path=ppt/notesSlides/_rels/notesSlide21.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1.xml"/>
		</Relationships>
</file>

<file path=ppt/notesSlides/_rels/notesSlide22.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2.xml"/>
		</Relationships>
</file>

<file path=ppt/notesSlides/_rels/notesSlide23.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3.xml"/>
		</Relationships>
</file>

<file path=ppt/notesSlides/_rels/notesSlide24.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4.xml"/>
		</Relationships>
</file>

<file path=ppt/notesSlides/_rels/notesSlide25.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5.xml"/>
		</Relationships>
</file>

<file path=ppt/notesSlides/_rels/notesSlide26.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6.xml"/>
		</Relationships>
</file>

<file path=ppt/notesSlides/_rels/notesSlide27.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7.xml"/>
		</Relationships>
</file>

<file path=ppt/notesSlides/_rels/notesSlide28.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8.xml"/>
		</Relationships>
</file>

<file path=ppt/notesSlides/_rels/notesSlide29.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9.xml"/>
		</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29</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 Target="slide2.xml"/><Relationship Id="rId2" Type="http://schemas.openxmlformats.org/officeDocument/2006/relationships/slideLayout" Target="../slideLayouts/slideLayout1.xml"/><Relationship Id="rId3"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 Target="slide3.xml"/><Relationship Id="rId2" Type="http://schemas.openxmlformats.org/officeDocument/2006/relationships/slide" Target="slide4.xml"/><Relationship Id="rId3" Type="http://schemas.openxmlformats.org/officeDocument/2006/relationships/slide" Target="slide5.xml"/><Relationship Id="rId4" Type="http://schemas.openxmlformats.org/officeDocument/2006/relationships/slide" Target="slide1.xml"/><Relationship Id="rId5" Type="http://schemas.openxmlformats.org/officeDocument/2006/relationships/slideLayout" Target="../slideLayouts/slideLayout1.xml"/><Relationship Id="rId6"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 Target="slide6.xml"/><Relationship Id="rId2" Type="http://schemas.openxmlformats.org/officeDocument/2006/relationships/slide" Target="slide1.xml"/><Relationship Id="rId3" Type="http://schemas.openxmlformats.org/officeDocument/2006/relationships/slideLayout" Target="../slideLayouts/slideLayout1.xml"/><Relationship Id="rId4"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 Target="slide6.xml"/><Relationship Id="rId2" Type="http://schemas.openxmlformats.org/officeDocument/2006/relationships/slide" Target="slide1.xml"/><Relationship Id="rId3" Type="http://schemas.openxmlformats.org/officeDocument/2006/relationships/slideLayout" Target="../slideLayouts/slideLayout1.xml"/><Relationship Id="rId4"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 Target="slide6.xml"/><Relationship Id="rId2" Type="http://schemas.openxmlformats.org/officeDocument/2006/relationships/slide" Target="slide1.xml"/><Relationship Id="rId3" Type="http://schemas.openxmlformats.org/officeDocument/2006/relationships/slideLayout" Target="../slideLayouts/slideLayout1.xml"/><Relationship Id="rId4"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 Target="slide7.xml"/><Relationship Id="rId2" Type="http://schemas.openxmlformats.org/officeDocument/2006/relationships/slide" Target="slide9.xml"/><Relationship Id="rId3" Type="http://schemas.openxmlformats.org/officeDocument/2006/relationships/slide" Target="slide10.xml"/><Relationship Id="rId4" Type="http://schemas.openxmlformats.org/officeDocument/2006/relationships/slide" Target="slide11.xml"/><Relationship Id="rId5" Type="http://schemas.openxmlformats.org/officeDocument/2006/relationships/slide" Target="slide7.xml"/><Relationship Id="rId6" Type="http://schemas.openxmlformats.org/officeDocument/2006/relationships/slide" Target="slide9.xml"/><Relationship Id="rId7" Type="http://schemas.openxmlformats.org/officeDocument/2006/relationships/slide" Target="slide10.xml"/><Relationship Id="rId8" Type="http://schemas.openxmlformats.org/officeDocument/2006/relationships/slide" Target="slide11.xml"/><Relationship Id="rId9" Type="http://schemas.openxmlformats.org/officeDocument/2006/relationships/slide" Target="slide1.xml"/><Relationship Id="rId10" Type="http://schemas.openxmlformats.org/officeDocument/2006/relationships/slide" Target="slide12.xml"/><Relationship Id="rId11" Type="http://schemas.openxmlformats.org/officeDocument/2006/relationships/slideLayout" Target="../slideLayouts/slideLayout1.xml"/><Relationship Id="rId1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 Target="slide8.xml"/><Relationship Id="rId2" Type="http://schemas.openxmlformats.org/officeDocument/2006/relationships/slide" Target="slide1.xml"/><Relationship Id="rId3" Type="http://schemas.openxmlformats.org/officeDocument/2006/relationships/slide" Target="slide6.xml"/><Relationship Id="rId4" Type="http://schemas.openxmlformats.org/officeDocument/2006/relationships/slide" Target="slide9.xml"/><Relationship Id="rId5" Type="http://schemas.openxmlformats.org/officeDocument/2006/relationships/slideLayout" Target="../slideLayouts/slideLayout1.xml"/><Relationship Id="rId6"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 Target="slide1.xml"/><Relationship Id="rId2" Type="http://schemas.openxmlformats.org/officeDocument/2006/relationships/slide" Target="slide7.xml"/><Relationship Id="rId3" Type="http://schemas.openxmlformats.org/officeDocument/2006/relationships/slideLayout" Target="../slideLayouts/slideLayout1.xml"/><Relationship Id="rId4"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 Target="slide1.xml"/><Relationship Id="rId2" Type="http://schemas.openxmlformats.org/officeDocument/2006/relationships/slide" Target="slide10.xml"/><Relationship Id="rId3" Type="http://schemas.openxmlformats.org/officeDocument/2006/relationships/slide" Target="slide9.xml"/><Relationship Id="rId4" Type="http://schemas.openxmlformats.org/officeDocument/2006/relationships/slide" Target="slide9.xml"/><Relationship Id="rId5" Type="http://schemas.openxmlformats.org/officeDocument/2006/relationships/slideLayout" Target="../slideLayouts/slideLayout1.xml"/><Relationship Id="rId6"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 Target="slide1.xml"/><Relationship Id="rId2" Type="http://schemas.openxmlformats.org/officeDocument/2006/relationships/slide" Target="slide11.xml"/><Relationship Id="rId3" Type="http://schemas.openxmlformats.org/officeDocument/2006/relationships/slide" Target="slide10.xml"/><Relationship Id="rId4" Type="http://schemas.openxmlformats.org/officeDocument/2006/relationships/slideLayout" Target="../slideLayouts/slideLayout1.xml"/><Relationship Id="rId5"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 Target="slide1.xml"/><Relationship Id="rId2" Type="http://schemas.openxmlformats.org/officeDocument/2006/relationships/slide" Target="slide11.xml"/><Relationship Id="rId3" Type="http://schemas.openxmlformats.org/officeDocument/2006/relationships/slide" Target="slide11.xml"/><Relationship Id="rId4" Type="http://schemas.openxmlformats.org/officeDocument/2006/relationships/slide" Target="slide12.xml"/><Relationship Id="rId5" Type="http://schemas.openxmlformats.org/officeDocument/2006/relationships/slideLayout" Target="../slideLayouts/slideLayout1.xml"/><Relationship Id="rId6"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 Target="slide1.xml"/><Relationship Id="rId2" Type="http://schemas.openxmlformats.org/officeDocument/2006/relationships/slide" Target="slide6.xml"/><Relationship Id="rId3" Type="http://schemas.openxmlformats.org/officeDocument/2006/relationships/slide" Target="slide13.xml"/><Relationship Id="rId4" Type="http://schemas.openxmlformats.org/officeDocument/2006/relationships/slideLayout" Target="../slideLayouts/slideLayout1.xml"/><Relationship Id="rId5"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 Target="slide13.xml"/><Relationship Id="rId2" Type="http://schemas.openxmlformats.org/officeDocument/2006/relationships/slide" Target="slide14.xml"/><Relationship Id="rId3" Type="http://schemas.openxmlformats.org/officeDocument/2006/relationships/slide" Target="slide13.xml"/><Relationship Id="rId4" Type="http://schemas.openxmlformats.org/officeDocument/2006/relationships/slide" Target="slide13.xml"/><Relationship Id="rId5" Type="http://schemas.openxmlformats.org/officeDocument/2006/relationships/slide" Target="slide1.xml"/><Relationship Id="rId6" Type="http://schemas.openxmlformats.org/officeDocument/2006/relationships/slide" Target="slide12.xml"/><Relationship Id="rId7" Type="http://schemas.openxmlformats.org/officeDocument/2006/relationships/slideLayout" Target="../slideLayouts/slideLayout1.xml"/><Relationship Id="rId8"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 Target="slide14.xml"/><Relationship Id="rId2" Type="http://schemas.openxmlformats.org/officeDocument/2006/relationships/slide" Target="slide14.xml"/><Relationship Id="rId3" Type="http://schemas.openxmlformats.org/officeDocument/2006/relationships/slide" Target="slide15.xml"/><Relationship Id="rId4" Type="http://schemas.openxmlformats.org/officeDocument/2006/relationships/slide" Target="slide1.xml"/><Relationship Id="rId5" Type="http://schemas.openxmlformats.org/officeDocument/2006/relationships/slide" Target="slide12.xml"/><Relationship Id="rId6" Type="http://schemas.openxmlformats.org/officeDocument/2006/relationships/slideLayout" Target="../slideLayouts/slideLayout1.xml"/><Relationship Id="rId7"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 Target="slide15.xml"/><Relationship Id="rId2" Type="http://schemas.openxmlformats.org/officeDocument/2006/relationships/slide" Target="slide16.xml"/><Relationship Id="rId3" Type="http://schemas.openxmlformats.org/officeDocument/2006/relationships/slide" Target="slide1.xml"/><Relationship Id="rId4" Type="http://schemas.openxmlformats.org/officeDocument/2006/relationships/slide" Target="slide12.xml"/><Relationship Id="rId5" Type="http://schemas.openxmlformats.org/officeDocument/2006/relationships/slideLayout" Target="../slideLayouts/slideLayout1.xml"/><Relationship Id="rId6"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 Target="slide17.xml"/><Relationship Id="rId2" Type="http://schemas.openxmlformats.org/officeDocument/2006/relationships/slide" Target="slide1.xml"/><Relationship Id="rId3" Type="http://schemas.openxmlformats.org/officeDocument/2006/relationships/slide" Target="slide12.xml"/><Relationship Id="rId4" Type="http://schemas.openxmlformats.org/officeDocument/2006/relationships/slideLayout" Target="../slideLayouts/slideLayout1.xml"/><Relationship Id="rId5"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 Target="slide18.xml"/><Relationship Id="rId2" Type="http://schemas.openxmlformats.org/officeDocument/2006/relationships/slide" Target="slide1.xml"/><Relationship Id="rId3" Type="http://schemas.openxmlformats.org/officeDocument/2006/relationships/slideLayout" Target="../slideLayouts/slideLayout1.xml"/><Relationship Id="rId4"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 Target="slide18.xml"/><Relationship Id="rId2" Type="http://schemas.openxmlformats.org/officeDocument/2006/relationships/slide" Target="slide19.xml"/><Relationship Id="rId3" Type="http://schemas.openxmlformats.org/officeDocument/2006/relationships/slide" Target="slide18.xml"/><Relationship Id="rId4" Type="http://schemas.openxmlformats.org/officeDocument/2006/relationships/slide" Target="slide1.xml"/><Relationship Id="rId5" Type="http://schemas.openxmlformats.org/officeDocument/2006/relationships/slide" Target="slide12.xml"/><Relationship Id="rId6" Type="http://schemas.openxmlformats.org/officeDocument/2006/relationships/slideLayout" Target="../slideLayouts/slideLayout1.xml"/><Relationship Id="rId7"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 Target="slide19.xml"/><Relationship Id="rId2" Type="http://schemas.openxmlformats.org/officeDocument/2006/relationships/slide" Target="slide19.xml"/><Relationship Id="rId3" Type="http://schemas.openxmlformats.org/officeDocument/2006/relationships/slide" Target="slide20.xml"/><Relationship Id="rId4" Type="http://schemas.openxmlformats.org/officeDocument/2006/relationships/slide" Target="slide1.xml"/><Relationship Id="rId5" Type="http://schemas.openxmlformats.org/officeDocument/2006/relationships/slide" Target="slide12.xml"/><Relationship Id="rId6" Type="http://schemas.openxmlformats.org/officeDocument/2006/relationships/slideLayout" Target="../slideLayouts/slideLayout1.xml"/><Relationship Id="rId7"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 Target="slide21.xml"/><Relationship Id="rId2" Type="http://schemas.openxmlformats.org/officeDocument/2006/relationships/slide" Target="slide20.xml"/><Relationship Id="rId3" Type="http://schemas.openxmlformats.org/officeDocument/2006/relationships/slide" Target="slide20.xml"/><Relationship Id="rId4" Type="http://schemas.openxmlformats.org/officeDocument/2006/relationships/slide" Target="slide1.xml"/><Relationship Id="rId5" Type="http://schemas.openxmlformats.org/officeDocument/2006/relationships/slide" Target="slide12.xml"/><Relationship Id="rId6" Type="http://schemas.openxmlformats.org/officeDocument/2006/relationships/slideLayout" Target="../slideLayouts/slideLayout1.xml"/><Relationship Id="rId7"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 Target="slide21.xml"/><Relationship Id="rId2" Type="http://schemas.openxmlformats.org/officeDocument/2006/relationships/slide" Target="slide21.xml"/><Relationship Id="rId3" Type="http://schemas.openxmlformats.org/officeDocument/2006/relationships/slide" Target="slide22.xml"/><Relationship Id="rId4" Type="http://schemas.openxmlformats.org/officeDocument/2006/relationships/slide" Target="slide1.xml"/><Relationship Id="rId5" Type="http://schemas.openxmlformats.org/officeDocument/2006/relationships/slide" Target="slide12.xml"/><Relationship Id="rId6" Type="http://schemas.openxmlformats.org/officeDocument/2006/relationships/slideLayout" Target="../slideLayouts/slideLayout1.xml"/><Relationship Id="rId7"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 Target="slide23.xml"/><Relationship Id="rId2" Type="http://schemas.openxmlformats.org/officeDocument/2006/relationships/slide" Target="slide22.xml"/><Relationship Id="rId3" Type="http://schemas.openxmlformats.org/officeDocument/2006/relationships/slide" Target="slide22.xml"/><Relationship Id="rId4" Type="http://schemas.openxmlformats.org/officeDocument/2006/relationships/slide" Target="slide1.xml"/><Relationship Id="rId5" Type="http://schemas.openxmlformats.org/officeDocument/2006/relationships/slide" Target="slide12.xml"/><Relationship Id="rId6" Type="http://schemas.openxmlformats.org/officeDocument/2006/relationships/slideLayout" Target="../slideLayouts/slideLayout1.xml"/><Relationship Id="rId7"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 Target="slide24.xml"/><Relationship Id="rId2" Type="http://schemas.openxmlformats.org/officeDocument/2006/relationships/slideLayout" Target="../slideLayouts/slideLayout1.xml"/><Relationship Id="rId3"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 Target="slide24.xml"/><Relationship Id="rId2" Type="http://schemas.openxmlformats.org/officeDocument/2006/relationships/slide" Target="slide25.xml"/><Relationship Id="rId3" Type="http://schemas.openxmlformats.org/officeDocument/2006/relationships/slide" Target="slide24.xml"/><Relationship Id="rId4" Type="http://schemas.openxmlformats.org/officeDocument/2006/relationships/slide" Target="slide1.xml"/><Relationship Id="rId5" Type="http://schemas.openxmlformats.org/officeDocument/2006/relationships/slide" Target="slide23.xml"/><Relationship Id="rId6" Type="http://schemas.openxmlformats.org/officeDocument/2006/relationships/slideLayout" Target="../slideLayouts/slideLayout1.xml"/><Relationship Id="rId7"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 Target="slide25.xml"/><Relationship Id="rId2" Type="http://schemas.openxmlformats.org/officeDocument/2006/relationships/slide" Target="slide26.xml"/><Relationship Id="rId3" Type="http://schemas.openxmlformats.org/officeDocument/2006/relationships/slide" Target="slide1.xml"/><Relationship Id="rId4" Type="http://schemas.openxmlformats.org/officeDocument/2006/relationships/slide" Target="slide23.xml"/><Relationship Id="rId5" Type="http://schemas.openxmlformats.org/officeDocument/2006/relationships/slideLayout" Target="../slideLayouts/slideLayout1.xml"/><Relationship Id="rId6"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 Target="slide26.xml"/><Relationship Id="rId2" Type="http://schemas.openxmlformats.org/officeDocument/2006/relationships/slide" Target="slide27.xml"/><Relationship Id="rId3" Type="http://schemas.openxmlformats.org/officeDocument/2006/relationships/slide" Target="slide26.xml"/><Relationship Id="rId4" Type="http://schemas.openxmlformats.org/officeDocument/2006/relationships/slide" Target="slide1.xml"/><Relationship Id="rId5" Type="http://schemas.openxmlformats.org/officeDocument/2006/relationships/slide" Target="slide23.xml"/><Relationship Id="rId6" Type="http://schemas.openxmlformats.org/officeDocument/2006/relationships/slideLayout" Target="../slideLayouts/slideLayout1.xml"/><Relationship Id="rId7"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 Target="slide28.xml"/><Relationship Id="rId2" Type="http://schemas.openxmlformats.org/officeDocument/2006/relationships/slide" Target="slide27.xml"/><Relationship Id="rId3" Type="http://schemas.openxmlformats.org/officeDocument/2006/relationships/slide" Target="slide27.xml"/><Relationship Id="rId4" Type="http://schemas.openxmlformats.org/officeDocument/2006/relationships/slide" Target="slide1.xml"/><Relationship Id="rId5" Type="http://schemas.openxmlformats.org/officeDocument/2006/relationships/slide" Target="slide23.xml"/><Relationship Id="rId6" Type="http://schemas.openxmlformats.org/officeDocument/2006/relationships/slideLayout" Target="../slideLayouts/slideLayout1.xml"/><Relationship Id="rId7"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 Target="slide28.xml"/><Relationship Id="rId2" Type="http://schemas.openxmlformats.org/officeDocument/2006/relationships/slide" Target="slide29.xml"/><Relationship Id="rId3" Type="http://schemas.openxmlformats.org/officeDocument/2006/relationships/slide" Target="slide28.xml"/><Relationship Id="rId4" Type="http://schemas.openxmlformats.org/officeDocument/2006/relationships/slide" Target="slide1.xml"/><Relationship Id="rId5" Type="http://schemas.openxmlformats.org/officeDocument/2006/relationships/slide" Target="slide23.xml"/><Relationship Id="rId6" Type="http://schemas.openxmlformats.org/officeDocument/2006/relationships/slideLayout" Target="../slideLayouts/slideLayout1.xml"/><Relationship Id="rId7"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9.xml"/></Relationships>
</file>

<file path=ppt/slides/slide1.xml><?xml version="1.0" encoding="utf-8"?>
<p:sld xmlns:a="http://schemas.openxmlformats.org/drawingml/2006/main" xmlns:r="http://schemas.openxmlformats.org/officeDocument/2006/relationships" xmlns:p="http://schemas.openxmlformats.org/presentationml/2006/main">
  <p:cSld name="Slide 1">
    <p:bg>
      <p:bgPr>
        <a:solidFill>
          <a:srgbClr val="0B1D3A"/>
        </a:solidFill>
      </p:bgPr>
    </p:bg>
    <p:spTree>
      <p:nvGrpSpPr>
        <p:cNvPr id="1" name=""/>
        <p:cNvGrpSpPr/>
        <p:nvPr/>
      </p:nvGrpSpPr>
      <p:grpSpPr>
        <a:xfrm>
          <a:off x="0" y="0"/>
          <a:ext cx="0" cy="0"/>
          <a:chOff x="0" y="0"/>
          <a:chExt cx="0" cy="0"/>
        </a:xfrm>
      </p:grpSpPr>
      <p:sp>
        <p:nvSpPr>
          <p:cNvPr id="2" name="Shape 0"/>
          <p:cNvSpPr/>
          <p:nvPr/>
        </p:nvSpPr>
        <p:spPr>
          <a:xfrm>
            <a:off x="548640" y="457200"/>
            <a:ext cx="54864" cy="54864"/>
          </a:xfrm>
          <a:prstGeom prst="ellipse">
            <a:avLst/>
          </a:prstGeom>
          <a:solidFill>
            <a:srgbClr val="FFFFFF"/>
          </a:solidFill>
          <a:ln w="12700">
            <a:solidFill>
              <a:srgbClr val="333333"/>
            </a:solidFill>
            <a:prstDash val="solid"/>
          </a:ln>
        </p:spPr>
      </p:sp>
      <p:sp>
        <p:nvSpPr>
          <p:cNvPr id="3" name="Shape 1"/>
          <p:cNvSpPr/>
          <p:nvPr/>
        </p:nvSpPr>
        <p:spPr>
          <a:xfrm>
            <a:off x="1280160" y="1463040"/>
            <a:ext cx="54864" cy="54864"/>
          </a:xfrm>
          <a:prstGeom prst="ellipse">
            <a:avLst/>
          </a:prstGeom>
          <a:solidFill>
            <a:srgbClr val="FFFFFF"/>
          </a:solidFill>
          <a:ln w="12700">
            <a:solidFill>
              <a:srgbClr val="333333"/>
            </a:solidFill>
            <a:prstDash val="solid"/>
          </a:ln>
        </p:spPr>
      </p:sp>
      <p:sp>
        <p:nvSpPr>
          <p:cNvPr id="4" name="Shape 2"/>
          <p:cNvSpPr/>
          <p:nvPr/>
        </p:nvSpPr>
        <p:spPr>
          <a:xfrm>
            <a:off x="2377440" y="365760"/>
            <a:ext cx="54864" cy="54864"/>
          </a:xfrm>
          <a:prstGeom prst="ellipse">
            <a:avLst/>
          </a:prstGeom>
          <a:solidFill>
            <a:srgbClr val="FFFFFF"/>
          </a:solidFill>
          <a:ln w="12700">
            <a:solidFill>
              <a:srgbClr val="333333"/>
            </a:solidFill>
            <a:prstDash val="solid"/>
          </a:ln>
        </p:spPr>
      </p:sp>
      <p:sp>
        <p:nvSpPr>
          <p:cNvPr id="5" name="Shape 3"/>
          <p:cNvSpPr/>
          <p:nvPr/>
        </p:nvSpPr>
        <p:spPr>
          <a:xfrm>
            <a:off x="3200400" y="1828800"/>
            <a:ext cx="54864" cy="54864"/>
          </a:xfrm>
          <a:prstGeom prst="ellipse">
            <a:avLst/>
          </a:prstGeom>
          <a:solidFill>
            <a:srgbClr val="FFFFFF"/>
          </a:solidFill>
          <a:ln w="12700">
            <a:solidFill>
              <a:srgbClr val="333333"/>
            </a:solidFill>
            <a:prstDash val="solid"/>
          </a:ln>
        </p:spPr>
      </p:sp>
      <p:sp>
        <p:nvSpPr>
          <p:cNvPr id="6" name="Shape 4"/>
          <p:cNvSpPr/>
          <p:nvPr/>
        </p:nvSpPr>
        <p:spPr>
          <a:xfrm>
            <a:off x="822960" y="3108960"/>
            <a:ext cx="54864" cy="54864"/>
          </a:xfrm>
          <a:prstGeom prst="ellipse">
            <a:avLst/>
          </a:prstGeom>
          <a:solidFill>
            <a:srgbClr val="FFFFFF"/>
          </a:solidFill>
          <a:ln w="12700">
            <a:solidFill>
              <a:srgbClr val="333333"/>
            </a:solidFill>
            <a:prstDash val="solid"/>
          </a:ln>
        </p:spPr>
      </p:sp>
      <p:sp>
        <p:nvSpPr>
          <p:cNvPr id="7" name="Shape 5"/>
          <p:cNvSpPr/>
          <p:nvPr/>
        </p:nvSpPr>
        <p:spPr>
          <a:xfrm>
            <a:off x="1645920" y="4206240"/>
            <a:ext cx="54864" cy="54864"/>
          </a:xfrm>
          <a:prstGeom prst="ellipse">
            <a:avLst/>
          </a:prstGeom>
          <a:solidFill>
            <a:srgbClr val="FFFFFF"/>
          </a:solidFill>
          <a:ln w="12700">
            <a:solidFill>
              <a:srgbClr val="333333"/>
            </a:solidFill>
            <a:prstDash val="solid"/>
          </a:ln>
        </p:spPr>
      </p:sp>
      <p:sp>
        <p:nvSpPr>
          <p:cNvPr id="8" name="Shape 6"/>
          <p:cNvSpPr/>
          <p:nvPr/>
        </p:nvSpPr>
        <p:spPr>
          <a:xfrm>
            <a:off x="457200" y="5303520"/>
            <a:ext cx="54864" cy="54864"/>
          </a:xfrm>
          <a:prstGeom prst="ellipse">
            <a:avLst/>
          </a:prstGeom>
          <a:solidFill>
            <a:srgbClr val="FFFFFF"/>
          </a:solidFill>
          <a:ln w="12700">
            <a:solidFill>
              <a:srgbClr val="333333"/>
            </a:solidFill>
            <a:prstDash val="solid"/>
          </a:ln>
        </p:spPr>
      </p:sp>
      <p:sp>
        <p:nvSpPr>
          <p:cNvPr id="9" name="Shape 7"/>
          <p:cNvSpPr/>
          <p:nvPr/>
        </p:nvSpPr>
        <p:spPr>
          <a:xfrm>
            <a:off x="2194560" y="6035040"/>
            <a:ext cx="54864" cy="54864"/>
          </a:xfrm>
          <a:prstGeom prst="ellipse">
            <a:avLst/>
          </a:prstGeom>
          <a:solidFill>
            <a:srgbClr val="FFFFFF"/>
          </a:solidFill>
          <a:ln w="12700">
            <a:solidFill>
              <a:srgbClr val="333333"/>
            </a:solidFill>
            <a:prstDash val="solid"/>
          </a:ln>
        </p:spPr>
      </p:sp>
      <p:sp>
        <p:nvSpPr>
          <p:cNvPr id="10" name="Shape 8"/>
          <p:cNvSpPr/>
          <p:nvPr/>
        </p:nvSpPr>
        <p:spPr>
          <a:xfrm>
            <a:off x="10881360" y="548640"/>
            <a:ext cx="54864" cy="54864"/>
          </a:xfrm>
          <a:prstGeom prst="ellipse">
            <a:avLst/>
          </a:prstGeom>
          <a:solidFill>
            <a:srgbClr val="FFFFFF"/>
          </a:solidFill>
          <a:ln w="12700">
            <a:solidFill>
              <a:srgbClr val="333333"/>
            </a:solidFill>
            <a:prstDash val="solid"/>
          </a:ln>
        </p:spPr>
      </p:sp>
      <p:sp>
        <p:nvSpPr>
          <p:cNvPr id="11" name="Shape 9"/>
          <p:cNvSpPr/>
          <p:nvPr/>
        </p:nvSpPr>
        <p:spPr>
          <a:xfrm>
            <a:off x="11521440" y="1645920"/>
            <a:ext cx="54864" cy="54864"/>
          </a:xfrm>
          <a:prstGeom prst="ellipse">
            <a:avLst/>
          </a:prstGeom>
          <a:solidFill>
            <a:srgbClr val="FFFFFF"/>
          </a:solidFill>
          <a:ln w="12700">
            <a:solidFill>
              <a:srgbClr val="333333"/>
            </a:solidFill>
            <a:prstDash val="solid"/>
          </a:ln>
        </p:spPr>
      </p:sp>
      <p:sp>
        <p:nvSpPr>
          <p:cNvPr id="12" name="Shape 10"/>
          <p:cNvSpPr/>
          <p:nvPr/>
        </p:nvSpPr>
        <p:spPr>
          <a:xfrm>
            <a:off x="10424160" y="2560320"/>
            <a:ext cx="54864" cy="54864"/>
          </a:xfrm>
          <a:prstGeom prst="ellipse">
            <a:avLst/>
          </a:prstGeom>
          <a:solidFill>
            <a:srgbClr val="FFFFFF"/>
          </a:solidFill>
          <a:ln w="12700">
            <a:solidFill>
              <a:srgbClr val="333333"/>
            </a:solidFill>
            <a:prstDash val="solid"/>
          </a:ln>
        </p:spPr>
      </p:sp>
      <p:sp>
        <p:nvSpPr>
          <p:cNvPr id="13" name="Shape 11"/>
          <p:cNvSpPr/>
          <p:nvPr/>
        </p:nvSpPr>
        <p:spPr>
          <a:xfrm>
            <a:off x="11704320" y="3566160"/>
            <a:ext cx="54864" cy="54864"/>
          </a:xfrm>
          <a:prstGeom prst="ellipse">
            <a:avLst/>
          </a:prstGeom>
          <a:solidFill>
            <a:srgbClr val="FFFFFF"/>
          </a:solidFill>
          <a:ln w="12700">
            <a:solidFill>
              <a:srgbClr val="333333"/>
            </a:solidFill>
            <a:prstDash val="solid"/>
          </a:ln>
        </p:spPr>
      </p:sp>
      <p:sp>
        <p:nvSpPr>
          <p:cNvPr id="14" name="Shape 12"/>
          <p:cNvSpPr/>
          <p:nvPr/>
        </p:nvSpPr>
        <p:spPr>
          <a:xfrm>
            <a:off x="10698480" y="4572000"/>
            <a:ext cx="54864" cy="54864"/>
          </a:xfrm>
          <a:prstGeom prst="ellipse">
            <a:avLst/>
          </a:prstGeom>
          <a:solidFill>
            <a:srgbClr val="FFFFFF"/>
          </a:solidFill>
          <a:ln w="12700">
            <a:solidFill>
              <a:srgbClr val="333333"/>
            </a:solidFill>
            <a:prstDash val="solid"/>
          </a:ln>
        </p:spPr>
      </p:sp>
      <p:sp>
        <p:nvSpPr>
          <p:cNvPr id="15" name="Shape 13"/>
          <p:cNvSpPr/>
          <p:nvPr/>
        </p:nvSpPr>
        <p:spPr>
          <a:xfrm>
            <a:off x="11247120" y="5669280"/>
            <a:ext cx="54864" cy="54864"/>
          </a:xfrm>
          <a:prstGeom prst="ellipse">
            <a:avLst/>
          </a:prstGeom>
          <a:solidFill>
            <a:srgbClr val="FFFFFF"/>
          </a:solidFill>
          <a:ln w="12700">
            <a:solidFill>
              <a:srgbClr val="333333"/>
            </a:solidFill>
            <a:prstDash val="solid"/>
          </a:ln>
        </p:spPr>
      </p:sp>
      <p:sp>
        <p:nvSpPr>
          <p:cNvPr id="16" name="Shape 14"/>
          <p:cNvSpPr/>
          <p:nvPr/>
        </p:nvSpPr>
        <p:spPr>
          <a:xfrm>
            <a:off x="9875520" y="822960"/>
            <a:ext cx="54864" cy="54864"/>
          </a:xfrm>
          <a:prstGeom prst="ellipse">
            <a:avLst/>
          </a:prstGeom>
          <a:solidFill>
            <a:srgbClr val="FFFFFF"/>
          </a:solidFill>
          <a:ln w="12700">
            <a:solidFill>
              <a:srgbClr val="333333"/>
            </a:solidFill>
            <a:prstDash val="solid"/>
          </a:ln>
        </p:spPr>
      </p:sp>
      <p:sp>
        <p:nvSpPr>
          <p:cNvPr id="17" name="Shape 15"/>
          <p:cNvSpPr/>
          <p:nvPr/>
        </p:nvSpPr>
        <p:spPr>
          <a:xfrm>
            <a:off x="9418320" y="4023360"/>
            <a:ext cx="54864" cy="54864"/>
          </a:xfrm>
          <a:prstGeom prst="ellipse">
            <a:avLst/>
          </a:prstGeom>
          <a:solidFill>
            <a:srgbClr val="FFFFFF"/>
          </a:solidFill>
          <a:ln w="12700">
            <a:solidFill>
              <a:srgbClr val="333333"/>
            </a:solidFill>
            <a:prstDash val="solid"/>
          </a:ln>
        </p:spPr>
      </p:sp>
      <p:sp>
        <p:nvSpPr>
          <p:cNvPr id="18" name="Shape 16"/>
          <p:cNvSpPr/>
          <p:nvPr/>
        </p:nvSpPr>
        <p:spPr>
          <a:xfrm>
            <a:off x="7178040" y="1417320"/>
            <a:ext cx="4023360" cy="4023360"/>
          </a:xfrm>
          <a:prstGeom prst="ellipse">
            <a:avLst/>
          </a:prstGeom>
          <a:solidFill>
            <a:srgbClr val="3F6C51"/>
          </a:solidFill>
          <a:ln w="38100">
            <a:solidFill>
              <a:srgbClr val="FFFFFF"/>
            </a:solidFill>
            <a:prstDash val="solid"/>
          </a:ln>
        </p:spPr>
      </p:sp>
      <p:sp>
        <p:nvSpPr>
          <p:cNvPr id="19" name="Shape 17"/>
          <p:cNvSpPr/>
          <p:nvPr/>
        </p:nvSpPr>
        <p:spPr>
          <a:xfrm>
            <a:off x="7498080" y="1737360"/>
            <a:ext cx="3383280" cy="3383280"/>
          </a:xfrm>
          <a:prstGeom prst="ellipse">
            <a:avLst/>
          </a:prstGeom>
          <a:solidFill>
            <a:srgbClr val="E8590C"/>
          </a:solidFill>
          <a:ln w="12700">
            <a:solidFill>
              <a:srgbClr val="333333"/>
            </a:solidFill>
            <a:prstDash val="solid"/>
          </a:ln>
        </p:spPr>
      </p:sp>
      <p:sp>
        <p:nvSpPr>
          <p:cNvPr id="20" name="Shape 18"/>
          <p:cNvSpPr/>
          <p:nvPr/>
        </p:nvSpPr>
        <p:spPr>
          <a:xfrm>
            <a:off x="8275320" y="2514600"/>
            <a:ext cx="1828800" cy="1828800"/>
          </a:xfrm>
          <a:prstGeom prst="ellipse">
            <a:avLst/>
          </a:prstGeom>
          <a:solidFill>
            <a:srgbClr val="FFB100"/>
          </a:solidFill>
          <a:ln w="12700">
            <a:solidFill>
              <a:srgbClr val="333333"/>
            </a:solidFill>
            <a:prstDash val="solid"/>
          </a:ln>
        </p:spPr>
      </p:sp>
      <p:sp>
        <p:nvSpPr>
          <p:cNvPr id="21" name="Shape 19"/>
          <p:cNvSpPr/>
          <p:nvPr/>
        </p:nvSpPr>
        <p:spPr>
          <a:xfrm>
            <a:off x="8778240" y="3017520"/>
            <a:ext cx="822960" cy="822960"/>
          </a:xfrm>
          <a:prstGeom prst="ellipse">
            <a:avLst/>
          </a:prstGeom>
          <a:solidFill>
            <a:srgbClr val="FFE45E"/>
          </a:solidFill>
          <a:ln w="12700">
            <a:solidFill>
              <a:srgbClr val="333333"/>
            </a:solidFill>
            <a:prstDash val="solid"/>
          </a:ln>
        </p:spPr>
      </p:sp>
      <p:sp>
        <p:nvSpPr>
          <p:cNvPr id="22" name="Text 20"/>
          <p:cNvSpPr/>
          <p:nvPr/>
        </p:nvSpPr>
        <p:spPr>
          <a:xfrm rot="-1500000">
            <a:off x="6583680" y="640080"/>
            <a:ext cx="914400" cy="914400"/>
          </a:xfrm>
          <a:prstGeom prst="rect">
            <a:avLst/>
          </a:prstGeom>
          <a:noFill/>
          <a:ln/>
        </p:spPr>
        <p:txBody>
          <a:bodyPr wrap="square" rtlCol="0" anchor="ctr"/>
          <a:lstStyle/>
          <a:p>
            <a:pPr algn="ctr" indent="0" marL="0">
              <a:buNone/>
            </a:pPr>
            <a:r>
              <a:rPr lang="en-US" sz="4000" dirty="0">
                <a:solidFill>
                  <a:srgbClr val="000000"/>
                </a:solidFill>
              </a:rPr>
              <a:t>🚀</a:t>
            </a:r>
            <a:endParaRPr lang="en-US" sz="4000" dirty="0"/>
          </a:p>
        </p:txBody>
      </p:sp>
      <p:sp>
        <p:nvSpPr>
          <p:cNvPr id="23" name="Text 21"/>
          <p:cNvSpPr/>
          <p:nvPr/>
        </p:nvSpPr>
        <p:spPr>
          <a:xfrm>
            <a:off x="640080" y="1463040"/>
            <a:ext cx="6858000" cy="365760"/>
          </a:xfrm>
          <a:prstGeom prst="rect">
            <a:avLst/>
          </a:prstGeom>
          <a:noFill/>
          <a:ln/>
        </p:spPr>
        <p:txBody>
          <a:bodyPr wrap="square" lIns="0" tIns="0" rIns="0" bIns="0" rtlCol="0" anchor="ctr"/>
          <a:lstStyle/>
          <a:p>
            <a:pPr indent="0" marL="0">
              <a:buNone/>
            </a:pPr>
            <a:r>
              <a:rPr lang="en-US" sz="1400" b="1" spc="200" kern="0" dirty="0">
                <a:solidFill>
                  <a:srgbClr val="FFC857"/>
                </a:solidFill>
                <a:latin typeface="Calibri" pitchFamily="34" charset="0"/>
                <a:ea typeface="Calibri" pitchFamily="34" charset="-122"/>
                <a:cs typeface="Calibri" pitchFamily="34" charset="-120"/>
              </a:rPr>
              <a:t>MISSION: SCIENCE EXPEDITION</a:t>
            </a:r>
            <a:endParaRPr lang="en-US" sz="1400" dirty="0"/>
          </a:p>
        </p:txBody>
      </p:sp>
      <p:sp>
        <p:nvSpPr>
          <p:cNvPr id="24" name="Text 22"/>
          <p:cNvSpPr/>
          <p:nvPr/>
        </p:nvSpPr>
        <p:spPr>
          <a:xfrm>
            <a:off x="594360" y="1874520"/>
            <a:ext cx="6858000" cy="2011680"/>
          </a:xfrm>
          <a:prstGeom prst="rect">
            <a:avLst/>
          </a:prstGeom>
          <a:noFill/>
          <a:ln/>
        </p:spPr>
        <p:txBody>
          <a:bodyPr wrap="square" lIns="0" tIns="0" rIns="0" bIns="0" rtlCol="0" anchor="ctr"/>
          <a:lstStyle/>
          <a:p>
            <a:pPr indent="0" marL="0">
              <a:lnSpc>
                <a:spcPct val="102000"/>
              </a:lnSpc>
              <a:buNone/>
            </a:pPr>
            <a:r>
              <a:rPr lang="en-US" sz="4600" b="1" dirty="0">
                <a:solidFill>
                  <a:srgbClr val="FFFFFF"/>
                </a:solidFill>
                <a:latin typeface="Cambria" pitchFamily="34" charset="0"/>
                <a:ea typeface="Cambria" pitchFamily="34" charset="-122"/>
                <a:cs typeface="Cambria" pitchFamily="34" charset="-120"/>
              </a:rPr>
              <a:t>Journey to the</a:t>
            </a:r>
            <a:endParaRPr lang="en-US" sz="4600" dirty="0"/>
          </a:p>
          <a:p>
            <a:pPr indent="0" marL="0">
              <a:lnSpc>
                <a:spcPct val="102000"/>
              </a:lnSpc>
              <a:buNone/>
            </a:pPr>
            <a:r>
              <a:rPr lang="en-US" sz="4600" b="1" dirty="0">
                <a:solidFill>
                  <a:srgbClr val="FFFFFF"/>
                </a:solidFill>
                <a:latin typeface="Cambria" pitchFamily="34" charset="0"/>
                <a:ea typeface="Cambria" pitchFamily="34" charset="-122"/>
                <a:cs typeface="Cambria" pitchFamily="34" charset="-120"/>
              </a:rPr>
              <a:t>Centre of the Earth</a:t>
            </a:r>
            <a:endParaRPr lang="en-US" sz="4600" dirty="0"/>
          </a:p>
        </p:txBody>
      </p:sp>
      <p:sp>
        <p:nvSpPr>
          <p:cNvPr id="25" name="Text 23"/>
          <p:cNvSpPr/>
          <p:nvPr/>
        </p:nvSpPr>
        <p:spPr>
          <a:xfrm>
            <a:off x="640080" y="3794760"/>
            <a:ext cx="6675120" cy="548640"/>
          </a:xfrm>
          <a:prstGeom prst="rect">
            <a:avLst/>
          </a:prstGeom>
          <a:noFill/>
          <a:ln/>
        </p:spPr>
        <p:txBody>
          <a:bodyPr wrap="square" lIns="0" tIns="0" rIns="0" bIns="0" rtlCol="0" anchor="ctr"/>
          <a:lstStyle/>
          <a:p>
            <a:pPr indent="0" marL="0">
              <a:buNone/>
            </a:pPr>
            <a:r>
              <a:rPr lang="en-US" sz="1500" dirty="0">
                <a:solidFill>
                  <a:srgbClr val="C7D2E3"/>
                </a:solidFill>
                <a:latin typeface="Calibri" pitchFamily="34" charset="0"/>
                <a:ea typeface="Calibri" pitchFamily="34" charset="-122"/>
                <a:cs typeface="Calibri" pitchFamily="34" charset="-120"/>
              </a:rPr>
              <a:t>Class 5 · Science · An interactive exploration of Earth's layers</a:t>
            </a:r>
            <a:endParaRPr lang="en-US" sz="1500" dirty="0"/>
          </a:p>
        </p:txBody>
      </p:sp>
      <p:sp>
        <p:nvSpPr>
          <p:cNvPr id="26" name="Shape 24">
            <a:hlinkClick r:id="rId1" tooltip="" action="ppaction://hlinksldjump"/>
          </p:cNvPr>
          <p:cNvSpPr/>
          <p:nvPr/>
        </p:nvSpPr>
        <p:spPr>
          <a:xfrm>
            <a:off x="640080" y="4709160"/>
            <a:ext cx="3108960" cy="777240"/>
          </a:xfrm>
          <a:prstGeom prst="roundRect">
            <a:avLst>
              <a:gd name="adj" fmla="val 50000"/>
            </a:avLst>
          </a:prstGeom>
          <a:solidFill>
            <a:srgbClr val="FFC857"/>
          </a:solidFill>
          <a:ln w="12700">
            <a:solidFill>
              <a:srgbClr val="FFC857"/>
            </a:solidFill>
            <a:prstDash val="solid"/>
          </a:ln>
          <a:effectLst>
            <a:outerShdw sx="100000" sy="100000" kx="0" ky="0" algn="bl" rotWithShape="0" blurRad="76200" dist="25400" dir="5400000">
              <a:srgbClr val="0B1D3A">
                <a:alpha val="25000"/>
              </a:srgbClr>
            </a:outerShdw>
          </a:effectLst>
        </p:spPr>
      </p:sp>
      <p:sp>
        <p:nvSpPr>
          <p:cNvPr id="27" name="Text 25">
            <a:hlinkClick r:id="rId1" tooltip="" action="ppaction://hlinksldjump"/>
          </p:cNvPr>
          <p:cNvSpPr/>
          <p:nvPr/>
        </p:nvSpPr>
        <p:spPr>
          <a:xfrm>
            <a:off x="640080" y="4709160"/>
            <a:ext cx="3108960" cy="777240"/>
          </a:xfrm>
          <a:prstGeom prst="rect">
            <a:avLst/>
          </a:prstGeom>
          <a:noFill/>
          <a:ln/>
        </p:spPr>
        <p:txBody>
          <a:bodyPr wrap="square" lIns="0" tIns="0" rIns="0" bIns="0" rtlCol="0" anchor="ctr"/>
          <a:lstStyle/>
          <a:p>
            <a:pPr algn="ctr" indent="0" marL="0">
              <a:buNone/>
            </a:pPr>
            <a:r>
              <a:rPr lang="en-US" sz="1700" b="1" u="sng" dirty="0">
                <a:solidFill>
                  <a:srgbClr val="0B1D3A"/>
                </a:solidFill>
                <a:latin typeface="Calibri" pitchFamily="34" charset="0"/>
                <a:ea typeface="Calibri" pitchFamily="34" charset="-122"/>
                <a:cs typeface="Calibri" pitchFamily="34" charset="-120"/>
                <a:hlinkClick r:id="rId1" action="ppaction://hlinksldjump" tooltip="">
                  <a:extLst>
                    <a:ext uri="{A12FA001-AC4F-418D-AE19-62706E023703}">
                      <ahyp:hlinkClr xmlns:ahyp="http://schemas.microsoft.com/office/drawing/2018/hyperlinkcolor" val="tx"/>
                    </a:ext>
                  </a:extLst>
                </a:hlinkClick>
              </a:rPr>
              <a:t>🚀 START EXPLORATION</a:t>
            </a:r>
            <a:endParaRPr lang="en-US" sz="1700" dirty="0"/>
          </a:p>
        </p:txBody>
      </p:sp>
      <p:sp>
        <p:nvSpPr>
          <p:cNvPr id="28" name="Text 26"/>
          <p:cNvSpPr/>
          <p:nvPr/>
        </p:nvSpPr>
        <p:spPr>
          <a:xfrm>
            <a:off x="640080" y="5577840"/>
            <a:ext cx="3657600" cy="320040"/>
          </a:xfrm>
          <a:prstGeom prst="rect">
            <a:avLst/>
          </a:prstGeom>
          <a:noFill/>
          <a:ln/>
        </p:spPr>
        <p:txBody>
          <a:bodyPr wrap="square" lIns="0" tIns="0" rIns="0" bIns="0" rtlCol="0" anchor="ctr"/>
          <a:lstStyle/>
          <a:p>
            <a:pPr indent="0" marL="0">
              <a:buNone/>
            </a:pPr>
            <a:r>
              <a:rPr lang="en-US" sz="1100" i="1" dirty="0">
                <a:solidFill>
                  <a:srgbClr val="8894A3"/>
                </a:solidFill>
                <a:latin typeface="Calibri" pitchFamily="34" charset="0"/>
                <a:ea typeface="Calibri" pitchFamily="34" charset="-122"/>
                <a:cs typeface="Calibri" pitchFamily="34" charset="-120"/>
              </a:rPr>
              <a:t>Tap the button to begin your journey</a:t>
            </a:r>
            <a:endParaRPr lang="en-US" sz="1100"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2">
    <p:bg>
      <p:bgPr>
        <a:solidFill>
          <a:srgbClr val="F6F7F9"/>
        </a:solidFill>
      </p:bgPr>
    </p:bg>
    <p:spTree>
      <p:nvGrpSpPr>
        <p:cNvPr id="1" name=""/>
        <p:cNvGrpSpPr/>
        <p:nvPr/>
      </p:nvGrpSpPr>
      <p:grpSpPr>
        <a:xfrm>
          <a:off x="0" y="0"/>
          <a:ext cx="0" cy="0"/>
          <a:chOff x="0" y="0"/>
          <a:chExt cx="0" cy="0"/>
        </a:xfrm>
      </p:grpSpPr>
      <p:sp>
        <p:nvSpPr>
          <p:cNvPr id="2" name="Text 0"/>
          <p:cNvSpPr/>
          <p:nvPr/>
        </p:nvSpPr>
        <p:spPr>
          <a:xfrm>
            <a:off x="548640" y="320040"/>
            <a:ext cx="7315200" cy="365760"/>
          </a:xfrm>
          <a:prstGeom prst="rect">
            <a:avLst/>
          </a:prstGeom>
          <a:noFill/>
          <a:ln/>
        </p:spPr>
        <p:txBody>
          <a:bodyPr wrap="square" lIns="0" tIns="0" rIns="0" bIns="0" rtlCol="0" anchor="ctr"/>
          <a:lstStyle/>
          <a:p>
            <a:pPr indent="0" marL="0">
              <a:buNone/>
            </a:pPr>
            <a:r>
              <a:rPr lang="en-US" sz="1300" b="1" spc="200" kern="0" dirty="0">
                <a:solidFill>
                  <a:srgbClr val="5B6B7A"/>
                </a:solidFill>
                <a:latin typeface="Calibri" pitchFamily="34" charset="0"/>
                <a:ea typeface="Calibri" pitchFamily="34" charset="-122"/>
                <a:cs typeface="Calibri" pitchFamily="34" charset="-120"/>
              </a:rPr>
              <a:t>BEFORE WE DIG IN</a:t>
            </a:r>
            <a:endParaRPr lang="en-US" sz="1300" dirty="0"/>
          </a:p>
        </p:txBody>
      </p:sp>
      <p:sp>
        <p:nvSpPr>
          <p:cNvPr id="3" name="Text 1"/>
          <p:cNvSpPr/>
          <p:nvPr/>
        </p:nvSpPr>
        <p:spPr>
          <a:xfrm>
            <a:off x="548640" y="621792"/>
            <a:ext cx="9601200" cy="914400"/>
          </a:xfrm>
          <a:prstGeom prst="rect">
            <a:avLst/>
          </a:prstGeom>
          <a:noFill/>
          <a:ln/>
        </p:spPr>
        <p:txBody>
          <a:bodyPr wrap="square" lIns="0" tIns="0" rIns="0" bIns="0" rtlCol="0" anchor="t"/>
          <a:lstStyle/>
          <a:p>
            <a:pPr indent="0" marL="0">
              <a:buNone/>
            </a:pPr>
            <a:r>
              <a:rPr lang="en-US" sz="3400" b="1" dirty="0">
                <a:solidFill>
                  <a:srgbClr val="1C2531"/>
                </a:solidFill>
                <a:latin typeface="Cambria" pitchFamily="34" charset="0"/>
                <a:ea typeface="Cambria" pitchFamily="34" charset="-122"/>
                <a:cs typeface="Cambria" pitchFamily="34" charset="-120"/>
              </a:rPr>
              <a:t>What Is Inside Earth?</a:t>
            </a:r>
            <a:endParaRPr lang="en-US" sz="3400" dirty="0"/>
          </a:p>
        </p:txBody>
      </p:sp>
      <p:sp>
        <p:nvSpPr>
          <p:cNvPr id="4" name="Shape 2"/>
          <p:cNvSpPr/>
          <p:nvPr/>
        </p:nvSpPr>
        <p:spPr>
          <a:xfrm>
            <a:off x="9144000" y="1143000"/>
            <a:ext cx="2286000" cy="2286000"/>
          </a:xfrm>
          <a:prstGeom prst="ellipse">
            <a:avLst/>
          </a:prstGeom>
          <a:solidFill>
            <a:srgbClr val="E8590C"/>
          </a:solidFill>
          <a:ln w="38100">
            <a:solidFill>
              <a:srgbClr val="FFFFFF"/>
            </a:solidFill>
            <a:prstDash val="solid"/>
          </a:ln>
        </p:spPr>
      </p:sp>
      <p:sp>
        <p:nvSpPr>
          <p:cNvPr id="5" name="Shape 3"/>
          <p:cNvSpPr/>
          <p:nvPr/>
        </p:nvSpPr>
        <p:spPr>
          <a:xfrm>
            <a:off x="9646920" y="1645920"/>
            <a:ext cx="1234440" cy="1234440"/>
          </a:xfrm>
          <a:prstGeom prst="ellipse">
            <a:avLst/>
          </a:prstGeom>
          <a:solidFill>
            <a:srgbClr val="FFB100"/>
          </a:solidFill>
          <a:ln w="12700">
            <a:solidFill>
              <a:srgbClr val="333333"/>
            </a:solidFill>
            <a:prstDash val="solid"/>
          </a:ln>
        </p:spPr>
      </p:sp>
      <p:sp>
        <p:nvSpPr>
          <p:cNvPr id="6" name="Shape 4"/>
          <p:cNvSpPr/>
          <p:nvPr/>
        </p:nvSpPr>
        <p:spPr>
          <a:xfrm>
            <a:off x="9966960" y="1965960"/>
            <a:ext cx="502920" cy="502920"/>
          </a:xfrm>
          <a:prstGeom prst="ellipse">
            <a:avLst/>
          </a:prstGeom>
          <a:solidFill>
            <a:srgbClr val="FFE45E"/>
          </a:solidFill>
          <a:ln w="12700">
            <a:solidFill>
              <a:srgbClr val="333333"/>
            </a:solidFill>
            <a:prstDash val="solid"/>
          </a:ln>
        </p:spPr>
      </p:sp>
      <p:sp>
        <p:nvSpPr>
          <p:cNvPr id="7" name="Shape 5"/>
          <p:cNvSpPr/>
          <p:nvPr/>
        </p:nvSpPr>
        <p:spPr>
          <a:xfrm>
            <a:off x="548640" y="1920240"/>
            <a:ext cx="7406640" cy="1463040"/>
          </a:xfrm>
          <a:prstGeom prst="roundRect">
            <a:avLst>
              <a:gd name="adj" fmla="val 7500"/>
            </a:avLst>
          </a:prstGeom>
          <a:solidFill>
            <a:srgbClr val="FFFFFF"/>
          </a:solidFill>
          <a:ln w="12700">
            <a:solidFill>
              <a:srgbClr val="E4E7EC"/>
            </a:solidFill>
            <a:prstDash val="solid"/>
          </a:ln>
          <a:effectLst>
            <a:outerShdw sx="100000" sy="100000" kx="0" ky="0" algn="bl" rotWithShape="0" blurRad="63500" dist="25400" dir="5400000">
              <a:srgbClr val="333333">
                <a:alpha val="12000"/>
              </a:srgbClr>
            </a:outerShdw>
          </a:effectLst>
        </p:spPr>
      </p:sp>
      <p:sp>
        <p:nvSpPr>
          <p:cNvPr id="8" name="Text 6"/>
          <p:cNvSpPr/>
          <p:nvPr/>
        </p:nvSpPr>
        <p:spPr>
          <a:xfrm>
            <a:off x="822960" y="1920240"/>
            <a:ext cx="6949440" cy="1463040"/>
          </a:xfrm>
          <a:prstGeom prst="rect">
            <a:avLst/>
          </a:prstGeom>
          <a:noFill/>
          <a:ln/>
        </p:spPr>
        <p:txBody>
          <a:bodyPr wrap="square" lIns="0" tIns="0" rIns="0" bIns="0" rtlCol="0" anchor="ctr"/>
          <a:lstStyle/>
          <a:p>
            <a:pPr indent="0" marL="0">
              <a:buNone/>
            </a:pPr>
            <a:r>
              <a:rPr lang="en-US" sz="2100" b="1" dirty="0">
                <a:solidFill>
                  <a:srgbClr val="1C2531"/>
                </a:solidFill>
                <a:latin typeface="Cambria" pitchFamily="34" charset="0"/>
                <a:ea typeface="Cambria" pitchFamily="34" charset="-122"/>
                <a:cs typeface="Cambria" pitchFamily="34" charset="-120"/>
              </a:rPr>
              <a:t>🤔  Do you think Earth is solid all the way to its centre?</a:t>
            </a:r>
            <a:endParaRPr lang="en-US" sz="2100" dirty="0"/>
          </a:p>
        </p:txBody>
      </p:sp>
      <p:sp>
        <p:nvSpPr>
          <p:cNvPr id="9" name="Shape 7">
            <a:hlinkClick r:id="rId1" tooltip="" action="ppaction://hlinksldjump"/>
          </p:cNvPr>
          <p:cNvSpPr/>
          <p:nvPr/>
        </p:nvSpPr>
        <p:spPr>
          <a:xfrm>
            <a:off x="1112368" y="3931920"/>
            <a:ext cx="3108960" cy="777240"/>
          </a:xfrm>
          <a:prstGeom prst="roundRect">
            <a:avLst>
              <a:gd name="adj" fmla="val 50000"/>
            </a:avLst>
          </a:prstGeom>
          <a:solidFill>
            <a:srgbClr val="3F6C51"/>
          </a:solidFill>
          <a:ln w="12700">
            <a:solidFill>
              <a:srgbClr val="3F6C51"/>
            </a:solidFill>
            <a:prstDash val="solid"/>
          </a:ln>
          <a:effectLst>
            <a:outerShdw sx="100000" sy="100000" kx="0" ky="0" algn="bl" rotWithShape="0" blurRad="76200" dist="25400" dir="5400000">
              <a:srgbClr val="0B1D3A">
                <a:alpha val="25000"/>
              </a:srgbClr>
            </a:outerShdw>
          </a:effectLst>
        </p:spPr>
      </p:sp>
      <p:sp>
        <p:nvSpPr>
          <p:cNvPr id="10" name="Text 8">
            <a:hlinkClick r:id="rId1" tooltip="" action="ppaction://hlinksldjump"/>
          </p:cNvPr>
          <p:cNvSpPr/>
          <p:nvPr/>
        </p:nvSpPr>
        <p:spPr>
          <a:xfrm>
            <a:off x="1112368" y="3931920"/>
            <a:ext cx="3108960" cy="777240"/>
          </a:xfrm>
          <a:prstGeom prst="rect">
            <a:avLst/>
          </a:prstGeom>
          <a:noFill/>
          <a:ln/>
        </p:spPr>
        <p:txBody>
          <a:bodyPr wrap="square" lIns="0" tIns="0" rIns="0" bIns="0" rtlCol="0" anchor="ctr"/>
          <a:lstStyle/>
          <a:p>
            <a:pPr algn="ctr" indent="0" marL="0">
              <a:buNone/>
            </a:pPr>
            <a:r>
              <a:rPr lang="en-US" sz="1600" b="1" u="sng" dirty="0">
                <a:solidFill>
                  <a:srgbClr val="FFFFFF"/>
                </a:solidFill>
                <a:latin typeface="Calibri" pitchFamily="34" charset="0"/>
                <a:ea typeface="Calibri" pitchFamily="34" charset="-122"/>
                <a:cs typeface="Calibri" pitchFamily="34" charset="-120"/>
                <a:hlinkClick r:id="rId1" action="ppaction://hlinksldjump" tooltip="">
                  <a:extLst>
                    <a:ext uri="{A12FA001-AC4F-418D-AE19-62706E023703}">
                      <ahyp:hlinkClr xmlns:ahyp="http://schemas.microsoft.com/office/drawing/2018/hyperlinkcolor" val="tx"/>
                    </a:ext>
                  </a:extLst>
                </a:hlinkClick>
              </a:rPr>
              <a:t>✅  Yes</a:t>
            </a:r>
            <a:endParaRPr lang="en-US" sz="1600" dirty="0"/>
          </a:p>
        </p:txBody>
      </p:sp>
      <p:sp>
        <p:nvSpPr>
          <p:cNvPr id="11" name="Shape 9">
            <a:hlinkClick r:id="rId2" tooltip="" action="ppaction://hlinksldjump"/>
          </p:cNvPr>
          <p:cNvSpPr/>
          <p:nvPr/>
        </p:nvSpPr>
        <p:spPr>
          <a:xfrm>
            <a:off x="4541368" y="3931920"/>
            <a:ext cx="3108960" cy="777240"/>
          </a:xfrm>
          <a:prstGeom prst="roundRect">
            <a:avLst>
              <a:gd name="adj" fmla="val 50000"/>
            </a:avLst>
          </a:prstGeom>
          <a:solidFill>
            <a:srgbClr val="E8590C"/>
          </a:solidFill>
          <a:ln w="12700">
            <a:solidFill>
              <a:srgbClr val="E8590C"/>
            </a:solidFill>
            <a:prstDash val="solid"/>
          </a:ln>
          <a:effectLst>
            <a:outerShdw sx="100000" sy="100000" kx="0" ky="0" algn="bl" rotWithShape="0" blurRad="76200" dist="25400" dir="5400000">
              <a:srgbClr val="0B1D3A">
                <a:alpha val="25000"/>
              </a:srgbClr>
            </a:outerShdw>
          </a:effectLst>
        </p:spPr>
      </p:sp>
      <p:sp>
        <p:nvSpPr>
          <p:cNvPr id="12" name="Text 10">
            <a:hlinkClick r:id="rId2" tooltip="" action="ppaction://hlinksldjump"/>
          </p:cNvPr>
          <p:cNvSpPr/>
          <p:nvPr/>
        </p:nvSpPr>
        <p:spPr>
          <a:xfrm>
            <a:off x="4541368" y="3931920"/>
            <a:ext cx="3108960" cy="777240"/>
          </a:xfrm>
          <a:prstGeom prst="rect">
            <a:avLst/>
          </a:prstGeom>
          <a:noFill/>
          <a:ln/>
        </p:spPr>
        <p:txBody>
          <a:bodyPr wrap="square" lIns="0" tIns="0" rIns="0" bIns="0" rtlCol="0" anchor="ctr"/>
          <a:lstStyle/>
          <a:p>
            <a:pPr algn="ctr" indent="0" marL="0">
              <a:buNone/>
            </a:pPr>
            <a:r>
              <a:rPr lang="en-US" sz="1600" b="1" u="sng" dirty="0">
                <a:solidFill>
                  <a:srgbClr val="FFFFFF"/>
                </a:solidFill>
                <a:latin typeface="Calibri" pitchFamily="34" charset="0"/>
                <a:ea typeface="Calibri" pitchFamily="34" charset="-122"/>
                <a:cs typeface="Calibri" pitchFamily="34" charset="-120"/>
                <a:hlinkClick r:id="rId2" action="ppaction://hlinksldjump" tooltip="">
                  <a:extLst>
                    <a:ext uri="{A12FA001-AC4F-418D-AE19-62706E023703}">
                      <ahyp:hlinkClr xmlns:ahyp="http://schemas.microsoft.com/office/drawing/2018/hyperlinkcolor" val="tx"/>
                    </a:ext>
                  </a:extLst>
                </a:hlinkClick>
              </a:rPr>
              <a:t>❌  No</a:t>
            </a:r>
            <a:endParaRPr lang="en-US" sz="1600" dirty="0"/>
          </a:p>
        </p:txBody>
      </p:sp>
      <p:sp>
        <p:nvSpPr>
          <p:cNvPr id="13" name="Shape 11">
            <a:hlinkClick r:id="rId3" tooltip="" action="ppaction://hlinksldjump"/>
          </p:cNvPr>
          <p:cNvSpPr/>
          <p:nvPr/>
        </p:nvSpPr>
        <p:spPr>
          <a:xfrm>
            <a:off x="7970368" y="3931920"/>
            <a:ext cx="3108960" cy="777240"/>
          </a:xfrm>
          <a:prstGeom prst="roundRect">
            <a:avLst>
              <a:gd name="adj" fmla="val 50000"/>
            </a:avLst>
          </a:prstGeom>
          <a:solidFill>
            <a:srgbClr val="5B6B7A"/>
          </a:solidFill>
          <a:ln w="12700">
            <a:solidFill>
              <a:srgbClr val="5B6B7A"/>
            </a:solidFill>
            <a:prstDash val="solid"/>
          </a:ln>
          <a:effectLst>
            <a:outerShdw sx="100000" sy="100000" kx="0" ky="0" algn="bl" rotWithShape="0" blurRad="76200" dist="25400" dir="5400000">
              <a:srgbClr val="0B1D3A">
                <a:alpha val="25000"/>
              </a:srgbClr>
            </a:outerShdw>
          </a:effectLst>
        </p:spPr>
      </p:sp>
      <p:sp>
        <p:nvSpPr>
          <p:cNvPr id="14" name="Text 12">
            <a:hlinkClick r:id="rId3" tooltip="" action="ppaction://hlinksldjump"/>
          </p:cNvPr>
          <p:cNvSpPr/>
          <p:nvPr/>
        </p:nvSpPr>
        <p:spPr>
          <a:xfrm>
            <a:off x="7970368" y="3931920"/>
            <a:ext cx="3108960" cy="777240"/>
          </a:xfrm>
          <a:prstGeom prst="rect">
            <a:avLst/>
          </a:prstGeom>
          <a:noFill/>
          <a:ln/>
        </p:spPr>
        <p:txBody>
          <a:bodyPr wrap="square" lIns="0" tIns="0" rIns="0" bIns="0" rtlCol="0" anchor="ctr"/>
          <a:lstStyle/>
          <a:p>
            <a:pPr algn="ctr" indent="0" marL="0">
              <a:buNone/>
            </a:pPr>
            <a:r>
              <a:rPr lang="en-US" sz="1600" b="1" u="sng" dirty="0">
                <a:solidFill>
                  <a:srgbClr val="FFFFFF"/>
                </a:solidFill>
                <a:latin typeface="Calibri" pitchFamily="34" charset="0"/>
                <a:ea typeface="Calibri" pitchFamily="34" charset="-122"/>
                <a:cs typeface="Calibri" pitchFamily="34" charset="-120"/>
                <a:hlinkClick r:id="rId3" action="ppaction://hlinksldjump" tooltip="">
                  <a:extLst>
                    <a:ext uri="{A12FA001-AC4F-418D-AE19-62706E023703}">
                      <ahyp:hlinkClr xmlns:ahyp="http://schemas.microsoft.com/office/drawing/2018/hyperlinkcolor" val="tx"/>
                    </a:ext>
                  </a:extLst>
                </a:hlinkClick>
              </a:rPr>
              <a:t>🤷  I'm not sure</a:t>
            </a:r>
            <a:endParaRPr lang="en-US" sz="1600" dirty="0"/>
          </a:p>
        </p:txBody>
      </p:sp>
      <p:sp>
        <p:nvSpPr>
          <p:cNvPr id="15" name="Shape 13">
            <a:hlinkClick r:id="rId4" tooltip="" action="ppaction://hlinksldjump"/>
          </p:cNvPr>
          <p:cNvSpPr/>
          <p:nvPr/>
        </p:nvSpPr>
        <p:spPr>
          <a:xfrm>
            <a:off x="457200" y="6263640"/>
            <a:ext cx="1417320" cy="457200"/>
          </a:xfrm>
          <a:prstGeom prst="roundRect">
            <a:avLst>
              <a:gd name="adj" fmla="val 50000"/>
            </a:avLst>
          </a:prstGeom>
          <a:solidFill>
            <a:srgbClr val="0B1D3A"/>
          </a:solidFill>
          <a:ln w="12700">
            <a:solidFill>
              <a:srgbClr val="0B1D3A"/>
            </a:solidFill>
            <a:prstDash val="solid"/>
          </a:ln>
          <a:effectLst>
            <a:outerShdw sx="100000" sy="100000" kx="0" ky="0" algn="bl" rotWithShape="0" blurRad="76200" dist="25400" dir="5400000">
              <a:srgbClr val="0B1D3A">
                <a:alpha val="25000"/>
              </a:srgbClr>
            </a:outerShdw>
          </a:effectLst>
        </p:spPr>
      </p:sp>
      <p:sp>
        <p:nvSpPr>
          <p:cNvPr id="16" name="Text 14">
            <a:hlinkClick r:id="rId4" tooltip="" action="ppaction://hlinksldjump"/>
          </p:cNvPr>
          <p:cNvSpPr/>
          <p:nvPr/>
        </p:nvSpPr>
        <p:spPr>
          <a:xfrm>
            <a:off x="457200" y="6263640"/>
            <a:ext cx="1417320" cy="457200"/>
          </a:xfrm>
          <a:prstGeom prst="rect">
            <a:avLst/>
          </a:prstGeom>
          <a:noFill/>
          <a:ln/>
        </p:spPr>
        <p:txBody>
          <a:bodyPr wrap="square" lIns="0" tIns="0" rIns="0" bIns="0" rtlCol="0" anchor="ctr"/>
          <a:lstStyle/>
          <a:p>
            <a:pPr algn="ctr" indent="0" marL="0">
              <a:buNone/>
            </a:pPr>
            <a:r>
              <a:rPr lang="en-US" sz="1300" b="1" u="sng" dirty="0">
                <a:solidFill>
                  <a:srgbClr val="FFFFFF"/>
                </a:solidFill>
                <a:latin typeface="Calibri" pitchFamily="34" charset="0"/>
                <a:ea typeface="Calibri" pitchFamily="34" charset="-122"/>
                <a:cs typeface="Calibri" pitchFamily="34" charset="-120"/>
                <a:hlinkClick r:id="rId4" action="ppaction://hlinksldjump" tooltip="">
                  <a:extLst>
                    <a:ext uri="{A12FA001-AC4F-418D-AE19-62706E023703}">
                      <ahyp:hlinkClr xmlns:ahyp="http://schemas.microsoft.com/office/drawing/2018/hyperlinkcolor" val="tx"/>
                    </a:ext>
                  </a:extLst>
                </a:hlinkClick>
              </a:rPr>
              <a:t>🏠 HOME</a:t>
            </a:r>
            <a:endParaRPr lang="en-US" sz="130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3">
    <p:bg>
      <p:bgPr>
        <a:solidFill>
          <a:srgbClr val="F6F7F9"/>
        </a:solidFill>
      </p:bgPr>
    </p:bg>
    <p:spTree>
      <p:nvGrpSpPr>
        <p:cNvPr id="1" name=""/>
        <p:cNvGrpSpPr/>
        <p:nvPr/>
      </p:nvGrpSpPr>
      <p:grpSpPr>
        <a:xfrm>
          <a:off x="0" y="0"/>
          <a:ext cx="0" cy="0"/>
          <a:chOff x="0" y="0"/>
          <a:chExt cx="0" cy="0"/>
        </a:xfrm>
      </p:grpSpPr>
      <p:sp>
        <p:nvSpPr>
          <p:cNvPr id="2" name="Shape 0"/>
          <p:cNvSpPr/>
          <p:nvPr/>
        </p:nvSpPr>
        <p:spPr>
          <a:xfrm>
            <a:off x="640080" y="822960"/>
            <a:ext cx="1371600" cy="1371600"/>
          </a:xfrm>
          <a:prstGeom prst="ellipse">
            <a:avLst/>
          </a:prstGeom>
          <a:solidFill>
            <a:srgbClr val="E8590C"/>
          </a:solidFill>
          <a:ln w="38100">
            <a:solidFill>
              <a:srgbClr val="FFFFFF"/>
            </a:solidFill>
            <a:prstDash val="solid"/>
          </a:ln>
        </p:spPr>
      </p:sp>
      <p:sp>
        <p:nvSpPr>
          <p:cNvPr id="3" name="Text 1"/>
          <p:cNvSpPr/>
          <p:nvPr/>
        </p:nvSpPr>
        <p:spPr>
          <a:xfrm>
            <a:off x="640080" y="822960"/>
            <a:ext cx="1371600" cy="1371600"/>
          </a:xfrm>
          <a:prstGeom prst="rect">
            <a:avLst/>
          </a:prstGeom>
          <a:noFill/>
          <a:ln/>
        </p:spPr>
        <p:txBody>
          <a:bodyPr wrap="square" lIns="0" tIns="0" rIns="0" bIns="0" rtlCol="0" anchor="ctr"/>
          <a:lstStyle/>
          <a:p>
            <a:pPr algn="ctr" indent="0" marL="0">
              <a:buNone/>
            </a:pPr>
            <a:r>
              <a:rPr lang="en-US" sz="4200" dirty="0">
                <a:solidFill>
                  <a:srgbClr val="000000"/>
                </a:solidFill>
              </a:rPr>
              <a:t>🌋</a:t>
            </a:r>
            <a:endParaRPr lang="en-US" sz="4200" dirty="0"/>
          </a:p>
        </p:txBody>
      </p:sp>
      <p:sp>
        <p:nvSpPr>
          <p:cNvPr id="4" name="Text 2"/>
          <p:cNvSpPr/>
          <p:nvPr/>
        </p:nvSpPr>
        <p:spPr>
          <a:xfrm>
            <a:off x="2286000" y="1005840"/>
            <a:ext cx="8686800" cy="914400"/>
          </a:xfrm>
          <a:prstGeom prst="rect">
            <a:avLst/>
          </a:prstGeom>
          <a:noFill/>
          <a:ln/>
        </p:spPr>
        <p:txBody>
          <a:bodyPr wrap="square" lIns="0" tIns="0" rIns="0" bIns="0" rtlCol="0" anchor="t"/>
          <a:lstStyle/>
          <a:p>
            <a:pPr indent="0" marL="0">
              <a:buNone/>
            </a:pPr>
            <a:r>
              <a:rPr lang="en-US" sz="3000" b="1" dirty="0">
                <a:solidFill>
                  <a:srgbClr val="1C2531"/>
                </a:solidFill>
                <a:latin typeface="Cambria" pitchFamily="34" charset="0"/>
                <a:ea typeface="Cambria" pitchFamily="34" charset="-122"/>
                <a:cs typeface="Cambria" pitchFamily="34" charset="-120"/>
              </a:rPr>
              <a:t>Not quite solid!</a:t>
            </a:r>
            <a:endParaRPr lang="en-US" sz="3000" dirty="0"/>
          </a:p>
        </p:txBody>
      </p:sp>
      <p:sp>
        <p:nvSpPr>
          <p:cNvPr id="5" name="Shape 3"/>
          <p:cNvSpPr/>
          <p:nvPr/>
        </p:nvSpPr>
        <p:spPr>
          <a:xfrm>
            <a:off x="640080" y="2468880"/>
            <a:ext cx="10881360" cy="2377440"/>
          </a:xfrm>
          <a:prstGeom prst="roundRect">
            <a:avLst>
              <a:gd name="adj" fmla="val 4615"/>
            </a:avLst>
          </a:prstGeom>
          <a:solidFill>
            <a:srgbClr val="FFFFFF"/>
          </a:solidFill>
          <a:ln w="12700">
            <a:solidFill>
              <a:srgbClr val="E4E7EC"/>
            </a:solidFill>
            <a:prstDash val="solid"/>
          </a:ln>
          <a:effectLst>
            <a:outerShdw sx="100000" sy="100000" kx="0" ky="0" algn="bl" rotWithShape="0" blurRad="63500" dist="25400" dir="5400000">
              <a:srgbClr val="333333">
                <a:alpha val="12000"/>
              </a:srgbClr>
            </a:outerShdw>
          </a:effectLst>
        </p:spPr>
      </p:sp>
      <p:sp>
        <p:nvSpPr>
          <p:cNvPr id="6" name="Text 4"/>
          <p:cNvSpPr/>
          <p:nvPr/>
        </p:nvSpPr>
        <p:spPr>
          <a:xfrm>
            <a:off x="1005840" y="2651760"/>
            <a:ext cx="10149840" cy="2011680"/>
          </a:xfrm>
          <a:prstGeom prst="rect">
            <a:avLst/>
          </a:prstGeom>
          <a:noFill/>
          <a:ln/>
        </p:spPr>
        <p:txBody>
          <a:bodyPr wrap="square" lIns="0" tIns="0" rIns="0" bIns="0" rtlCol="0" anchor="ctr"/>
          <a:lstStyle/>
          <a:p>
            <a:pPr indent="0" marL="0">
              <a:lnSpc>
                <a:spcPct val="125000"/>
              </a:lnSpc>
              <a:buNone/>
            </a:pPr>
            <a:r>
              <a:rPr lang="en-US" sz="1800" dirty="0">
                <a:solidFill>
                  <a:srgbClr val="1C2531"/>
                </a:solidFill>
                <a:latin typeface="Calibri" pitchFamily="34" charset="0"/>
                <a:ea typeface="Calibri" pitchFamily="34" charset="-122"/>
                <a:cs typeface="Calibri" pitchFamily="34" charset="-120"/>
              </a:rPr>
              <a:t>Good guess — but Earth is NOT solid all the way through. It is made of several different layers, and some of them are so hot they are liquid, not solid! Let's explore them together.</a:t>
            </a:r>
            <a:endParaRPr lang="en-US" sz="1800" dirty="0"/>
          </a:p>
        </p:txBody>
      </p:sp>
      <p:sp>
        <p:nvSpPr>
          <p:cNvPr id="7" name="Shape 5">
            <a:hlinkClick r:id="rId1" tooltip="" action="ppaction://hlinksldjump"/>
          </p:cNvPr>
          <p:cNvSpPr/>
          <p:nvPr/>
        </p:nvSpPr>
        <p:spPr>
          <a:xfrm>
            <a:off x="640080" y="5212080"/>
            <a:ext cx="3108960" cy="731520"/>
          </a:xfrm>
          <a:prstGeom prst="roundRect">
            <a:avLst>
              <a:gd name="adj" fmla="val 50000"/>
            </a:avLst>
          </a:prstGeom>
          <a:solidFill>
            <a:srgbClr val="FFC857"/>
          </a:solidFill>
          <a:ln w="12700">
            <a:solidFill>
              <a:srgbClr val="FFC857"/>
            </a:solidFill>
            <a:prstDash val="solid"/>
          </a:ln>
          <a:effectLst>
            <a:outerShdw sx="100000" sy="100000" kx="0" ky="0" algn="bl" rotWithShape="0" blurRad="76200" dist="25400" dir="5400000">
              <a:srgbClr val="0B1D3A">
                <a:alpha val="25000"/>
              </a:srgbClr>
            </a:outerShdw>
          </a:effectLst>
        </p:spPr>
      </p:sp>
      <p:sp>
        <p:nvSpPr>
          <p:cNvPr id="8" name="Text 6">
            <a:hlinkClick r:id="rId1" tooltip="" action="ppaction://hlinksldjump"/>
          </p:cNvPr>
          <p:cNvSpPr/>
          <p:nvPr/>
        </p:nvSpPr>
        <p:spPr>
          <a:xfrm>
            <a:off x="640080" y="5212080"/>
            <a:ext cx="3108960" cy="731520"/>
          </a:xfrm>
          <a:prstGeom prst="rect">
            <a:avLst/>
          </a:prstGeom>
          <a:noFill/>
          <a:ln/>
        </p:spPr>
        <p:txBody>
          <a:bodyPr wrap="square" lIns="0" tIns="0" rIns="0" bIns="0" rtlCol="0" anchor="ctr"/>
          <a:lstStyle/>
          <a:p>
            <a:pPr algn="ctr" indent="0" marL="0">
              <a:buNone/>
            </a:pPr>
            <a:r>
              <a:rPr lang="en-US" sz="1600" b="1" u="sng" dirty="0">
                <a:solidFill>
                  <a:srgbClr val="0B1D3A"/>
                </a:solidFill>
                <a:latin typeface="Calibri" pitchFamily="34" charset="0"/>
                <a:ea typeface="Calibri" pitchFamily="34" charset="-122"/>
                <a:cs typeface="Calibri" pitchFamily="34" charset="-120"/>
                <a:hlinkClick r:id="rId1" action="ppaction://hlinksldjump" tooltip="">
                  <a:extLst>
                    <a:ext uri="{A12FA001-AC4F-418D-AE19-62706E023703}">
                      <ahyp:hlinkClr xmlns:ahyp="http://schemas.microsoft.com/office/drawing/2018/hyperlinkcolor" val="tx"/>
                    </a:ext>
                  </a:extLst>
                </a:hlinkClick>
              </a:rPr>
              <a:t>CONTINUE ➜</a:t>
            </a:r>
            <a:endParaRPr lang="en-US" sz="1600" dirty="0"/>
          </a:p>
        </p:txBody>
      </p:sp>
      <p:sp>
        <p:nvSpPr>
          <p:cNvPr id="9" name="Shape 7">
            <a:hlinkClick r:id="rId2" tooltip="" action="ppaction://hlinksldjump"/>
          </p:cNvPr>
          <p:cNvSpPr/>
          <p:nvPr/>
        </p:nvSpPr>
        <p:spPr>
          <a:xfrm>
            <a:off x="457200" y="6263640"/>
            <a:ext cx="1417320" cy="457200"/>
          </a:xfrm>
          <a:prstGeom prst="roundRect">
            <a:avLst>
              <a:gd name="adj" fmla="val 50000"/>
            </a:avLst>
          </a:prstGeom>
          <a:solidFill>
            <a:srgbClr val="0B1D3A"/>
          </a:solidFill>
          <a:ln w="12700">
            <a:solidFill>
              <a:srgbClr val="0B1D3A"/>
            </a:solidFill>
            <a:prstDash val="solid"/>
          </a:ln>
          <a:effectLst>
            <a:outerShdw sx="100000" sy="100000" kx="0" ky="0" algn="bl" rotWithShape="0" blurRad="76200" dist="25400" dir="5400000">
              <a:srgbClr val="0B1D3A">
                <a:alpha val="25000"/>
              </a:srgbClr>
            </a:outerShdw>
          </a:effectLst>
        </p:spPr>
      </p:sp>
      <p:sp>
        <p:nvSpPr>
          <p:cNvPr id="10" name="Text 8">
            <a:hlinkClick r:id="rId2" tooltip="" action="ppaction://hlinksldjump"/>
          </p:cNvPr>
          <p:cNvSpPr/>
          <p:nvPr/>
        </p:nvSpPr>
        <p:spPr>
          <a:xfrm>
            <a:off x="457200" y="6263640"/>
            <a:ext cx="1417320" cy="457200"/>
          </a:xfrm>
          <a:prstGeom prst="rect">
            <a:avLst/>
          </a:prstGeom>
          <a:noFill/>
          <a:ln/>
        </p:spPr>
        <p:txBody>
          <a:bodyPr wrap="square" lIns="0" tIns="0" rIns="0" bIns="0" rtlCol="0" anchor="ctr"/>
          <a:lstStyle/>
          <a:p>
            <a:pPr algn="ctr" indent="0" marL="0">
              <a:buNone/>
            </a:pPr>
            <a:r>
              <a:rPr lang="en-US" sz="1300" b="1" u="sng" dirty="0">
                <a:solidFill>
                  <a:srgbClr val="FFFFFF"/>
                </a:solidFill>
                <a:latin typeface="Calibri" pitchFamily="34" charset="0"/>
                <a:ea typeface="Calibri" pitchFamily="34" charset="-122"/>
                <a:cs typeface="Calibri" pitchFamily="34" charset="-120"/>
                <a:hlinkClick r:id="rId2" action="ppaction://hlinksldjump" tooltip="">
                  <a:extLst>
                    <a:ext uri="{A12FA001-AC4F-418D-AE19-62706E023703}">
                      <ahyp:hlinkClr xmlns:ahyp="http://schemas.microsoft.com/office/drawing/2018/hyperlinkcolor" val="tx"/>
                    </a:ext>
                  </a:extLst>
                </a:hlinkClick>
              </a:rPr>
              <a:t>🏠 HOME</a:t>
            </a:r>
            <a:endParaRPr lang="en-US" sz="13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4">
    <p:bg>
      <p:bgPr>
        <a:solidFill>
          <a:srgbClr val="F6F7F9"/>
        </a:solidFill>
      </p:bgPr>
    </p:bg>
    <p:spTree>
      <p:nvGrpSpPr>
        <p:cNvPr id="1" name=""/>
        <p:cNvGrpSpPr/>
        <p:nvPr/>
      </p:nvGrpSpPr>
      <p:grpSpPr>
        <a:xfrm>
          <a:off x="0" y="0"/>
          <a:ext cx="0" cy="0"/>
          <a:chOff x="0" y="0"/>
          <a:chExt cx="0" cy="0"/>
        </a:xfrm>
      </p:grpSpPr>
      <p:sp>
        <p:nvSpPr>
          <p:cNvPr id="2" name="Shape 0"/>
          <p:cNvSpPr/>
          <p:nvPr/>
        </p:nvSpPr>
        <p:spPr>
          <a:xfrm>
            <a:off x="640080" y="822960"/>
            <a:ext cx="1371600" cy="1371600"/>
          </a:xfrm>
          <a:prstGeom prst="ellipse">
            <a:avLst/>
          </a:prstGeom>
          <a:solidFill>
            <a:srgbClr val="3F6C51"/>
          </a:solidFill>
          <a:ln w="38100">
            <a:solidFill>
              <a:srgbClr val="FFFFFF"/>
            </a:solidFill>
            <a:prstDash val="solid"/>
          </a:ln>
        </p:spPr>
      </p:sp>
      <p:sp>
        <p:nvSpPr>
          <p:cNvPr id="3" name="Text 1"/>
          <p:cNvSpPr/>
          <p:nvPr/>
        </p:nvSpPr>
        <p:spPr>
          <a:xfrm>
            <a:off x="640080" y="822960"/>
            <a:ext cx="1371600" cy="1371600"/>
          </a:xfrm>
          <a:prstGeom prst="rect">
            <a:avLst/>
          </a:prstGeom>
          <a:noFill/>
          <a:ln/>
        </p:spPr>
        <p:txBody>
          <a:bodyPr wrap="square" lIns="0" tIns="0" rIns="0" bIns="0" rtlCol="0" anchor="ctr"/>
          <a:lstStyle/>
          <a:p>
            <a:pPr algn="ctr" indent="0" marL="0">
              <a:buNone/>
            </a:pPr>
            <a:r>
              <a:rPr lang="en-US" sz="4200" dirty="0">
                <a:solidFill>
                  <a:srgbClr val="000000"/>
                </a:solidFill>
              </a:rPr>
              <a:t>🧭</a:t>
            </a:r>
            <a:endParaRPr lang="en-US" sz="4200" dirty="0"/>
          </a:p>
        </p:txBody>
      </p:sp>
      <p:sp>
        <p:nvSpPr>
          <p:cNvPr id="4" name="Text 2"/>
          <p:cNvSpPr/>
          <p:nvPr/>
        </p:nvSpPr>
        <p:spPr>
          <a:xfrm>
            <a:off x="2286000" y="1005840"/>
            <a:ext cx="8686800" cy="914400"/>
          </a:xfrm>
          <a:prstGeom prst="rect">
            <a:avLst/>
          </a:prstGeom>
          <a:noFill/>
          <a:ln/>
        </p:spPr>
        <p:txBody>
          <a:bodyPr wrap="square" lIns="0" tIns="0" rIns="0" bIns="0" rtlCol="0" anchor="t"/>
          <a:lstStyle/>
          <a:p>
            <a:pPr indent="0" marL="0">
              <a:buNone/>
            </a:pPr>
            <a:r>
              <a:rPr lang="en-US" sz="3000" b="1" dirty="0">
                <a:solidFill>
                  <a:srgbClr val="1C2531"/>
                </a:solidFill>
                <a:latin typeface="Cambria" pitchFamily="34" charset="0"/>
                <a:ea typeface="Cambria" pitchFamily="34" charset="-122"/>
                <a:cs typeface="Cambria" pitchFamily="34" charset="-120"/>
              </a:rPr>
              <a:t>You're right to wonder!</a:t>
            </a:r>
            <a:endParaRPr lang="en-US" sz="3000" dirty="0"/>
          </a:p>
        </p:txBody>
      </p:sp>
      <p:sp>
        <p:nvSpPr>
          <p:cNvPr id="5" name="Shape 3"/>
          <p:cNvSpPr/>
          <p:nvPr/>
        </p:nvSpPr>
        <p:spPr>
          <a:xfrm>
            <a:off x="640080" y="2468880"/>
            <a:ext cx="10881360" cy="2377440"/>
          </a:xfrm>
          <a:prstGeom prst="roundRect">
            <a:avLst>
              <a:gd name="adj" fmla="val 4615"/>
            </a:avLst>
          </a:prstGeom>
          <a:solidFill>
            <a:srgbClr val="FFFFFF"/>
          </a:solidFill>
          <a:ln w="12700">
            <a:solidFill>
              <a:srgbClr val="E4E7EC"/>
            </a:solidFill>
            <a:prstDash val="solid"/>
          </a:ln>
          <a:effectLst>
            <a:outerShdw sx="100000" sy="100000" kx="0" ky="0" algn="bl" rotWithShape="0" blurRad="63500" dist="25400" dir="5400000">
              <a:srgbClr val="333333">
                <a:alpha val="12000"/>
              </a:srgbClr>
            </a:outerShdw>
          </a:effectLst>
        </p:spPr>
      </p:sp>
      <p:sp>
        <p:nvSpPr>
          <p:cNvPr id="6" name="Text 4"/>
          <p:cNvSpPr/>
          <p:nvPr/>
        </p:nvSpPr>
        <p:spPr>
          <a:xfrm>
            <a:off x="1005840" y="2651760"/>
            <a:ext cx="10149840" cy="2011680"/>
          </a:xfrm>
          <a:prstGeom prst="rect">
            <a:avLst/>
          </a:prstGeom>
          <a:noFill/>
          <a:ln/>
        </p:spPr>
        <p:txBody>
          <a:bodyPr wrap="square" lIns="0" tIns="0" rIns="0" bIns="0" rtlCol="0" anchor="ctr"/>
          <a:lstStyle/>
          <a:p>
            <a:pPr indent="0" marL="0">
              <a:lnSpc>
                <a:spcPct val="125000"/>
              </a:lnSpc>
              <a:buNone/>
            </a:pPr>
            <a:r>
              <a:rPr lang="en-US" sz="1800" dirty="0">
                <a:solidFill>
                  <a:srgbClr val="1C2531"/>
                </a:solidFill>
                <a:latin typeface="Calibri" pitchFamily="34" charset="0"/>
                <a:ea typeface="Calibri" pitchFamily="34" charset="-122"/>
                <a:cs typeface="Calibri" pitchFamily="34" charset="-120"/>
              </a:rPr>
              <a:t>You're on the right track — Earth is made of several layers, and they are not all the same. Some layers are solid rock, and some are so hot that they are liquid! Let's explore them together.</a:t>
            </a:r>
            <a:endParaRPr lang="en-US" sz="1800" dirty="0"/>
          </a:p>
        </p:txBody>
      </p:sp>
      <p:sp>
        <p:nvSpPr>
          <p:cNvPr id="7" name="Shape 5">
            <a:hlinkClick r:id="rId1" tooltip="" action="ppaction://hlinksldjump"/>
          </p:cNvPr>
          <p:cNvSpPr/>
          <p:nvPr/>
        </p:nvSpPr>
        <p:spPr>
          <a:xfrm>
            <a:off x="640080" y="5212080"/>
            <a:ext cx="3108960" cy="731520"/>
          </a:xfrm>
          <a:prstGeom prst="roundRect">
            <a:avLst>
              <a:gd name="adj" fmla="val 50000"/>
            </a:avLst>
          </a:prstGeom>
          <a:solidFill>
            <a:srgbClr val="FFC857"/>
          </a:solidFill>
          <a:ln w="12700">
            <a:solidFill>
              <a:srgbClr val="FFC857"/>
            </a:solidFill>
            <a:prstDash val="solid"/>
          </a:ln>
          <a:effectLst>
            <a:outerShdw sx="100000" sy="100000" kx="0" ky="0" algn="bl" rotWithShape="0" blurRad="76200" dist="25400" dir="5400000">
              <a:srgbClr val="0B1D3A">
                <a:alpha val="25000"/>
              </a:srgbClr>
            </a:outerShdw>
          </a:effectLst>
        </p:spPr>
      </p:sp>
      <p:sp>
        <p:nvSpPr>
          <p:cNvPr id="8" name="Text 6">
            <a:hlinkClick r:id="rId1" tooltip="" action="ppaction://hlinksldjump"/>
          </p:cNvPr>
          <p:cNvSpPr/>
          <p:nvPr/>
        </p:nvSpPr>
        <p:spPr>
          <a:xfrm>
            <a:off x="640080" y="5212080"/>
            <a:ext cx="3108960" cy="731520"/>
          </a:xfrm>
          <a:prstGeom prst="rect">
            <a:avLst/>
          </a:prstGeom>
          <a:noFill/>
          <a:ln/>
        </p:spPr>
        <p:txBody>
          <a:bodyPr wrap="square" lIns="0" tIns="0" rIns="0" bIns="0" rtlCol="0" anchor="ctr"/>
          <a:lstStyle/>
          <a:p>
            <a:pPr algn="ctr" indent="0" marL="0">
              <a:buNone/>
            </a:pPr>
            <a:r>
              <a:rPr lang="en-US" sz="1600" b="1" u="sng" dirty="0">
                <a:solidFill>
                  <a:srgbClr val="0B1D3A"/>
                </a:solidFill>
                <a:latin typeface="Calibri" pitchFamily="34" charset="0"/>
                <a:ea typeface="Calibri" pitchFamily="34" charset="-122"/>
                <a:cs typeface="Calibri" pitchFamily="34" charset="-120"/>
                <a:hlinkClick r:id="rId1" action="ppaction://hlinksldjump" tooltip="">
                  <a:extLst>
                    <a:ext uri="{A12FA001-AC4F-418D-AE19-62706E023703}">
                      <ahyp:hlinkClr xmlns:ahyp="http://schemas.microsoft.com/office/drawing/2018/hyperlinkcolor" val="tx"/>
                    </a:ext>
                  </a:extLst>
                </a:hlinkClick>
              </a:rPr>
              <a:t>CONTINUE ➜</a:t>
            </a:r>
            <a:endParaRPr lang="en-US" sz="1600" dirty="0"/>
          </a:p>
        </p:txBody>
      </p:sp>
      <p:sp>
        <p:nvSpPr>
          <p:cNvPr id="9" name="Shape 7">
            <a:hlinkClick r:id="rId2" tooltip="" action="ppaction://hlinksldjump"/>
          </p:cNvPr>
          <p:cNvSpPr/>
          <p:nvPr/>
        </p:nvSpPr>
        <p:spPr>
          <a:xfrm>
            <a:off x="457200" y="6263640"/>
            <a:ext cx="1417320" cy="457200"/>
          </a:xfrm>
          <a:prstGeom prst="roundRect">
            <a:avLst>
              <a:gd name="adj" fmla="val 50000"/>
            </a:avLst>
          </a:prstGeom>
          <a:solidFill>
            <a:srgbClr val="0B1D3A"/>
          </a:solidFill>
          <a:ln w="12700">
            <a:solidFill>
              <a:srgbClr val="0B1D3A"/>
            </a:solidFill>
            <a:prstDash val="solid"/>
          </a:ln>
          <a:effectLst>
            <a:outerShdw sx="100000" sy="100000" kx="0" ky="0" algn="bl" rotWithShape="0" blurRad="76200" dist="25400" dir="5400000">
              <a:srgbClr val="0B1D3A">
                <a:alpha val="25000"/>
              </a:srgbClr>
            </a:outerShdw>
          </a:effectLst>
        </p:spPr>
      </p:sp>
      <p:sp>
        <p:nvSpPr>
          <p:cNvPr id="10" name="Text 8">
            <a:hlinkClick r:id="rId2" tooltip="" action="ppaction://hlinksldjump"/>
          </p:cNvPr>
          <p:cNvSpPr/>
          <p:nvPr/>
        </p:nvSpPr>
        <p:spPr>
          <a:xfrm>
            <a:off x="457200" y="6263640"/>
            <a:ext cx="1417320" cy="457200"/>
          </a:xfrm>
          <a:prstGeom prst="rect">
            <a:avLst/>
          </a:prstGeom>
          <a:noFill/>
          <a:ln/>
        </p:spPr>
        <p:txBody>
          <a:bodyPr wrap="square" lIns="0" tIns="0" rIns="0" bIns="0" rtlCol="0" anchor="ctr"/>
          <a:lstStyle/>
          <a:p>
            <a:pPr algn="ctr" indent="0" marL="0">
              <a:buNone/>
            </a:pPr>
            <a:r>
              <a:rPr lang="en-US" sz="1300" b="1" u="sng" dirty="0">
                <a:solidFill>
                  <a:srgbClr val="FFFFFF"/>
                </a:solidFill>
                <a:latin typeface="Calibri" pitchFamily="34" charset="0"/>
                <a:ea typeface="Calibri" pitchFamily="34" charset="-122"/>
                <a:cs typeface="Calibri" pitchFamily="34" charset="-120"/>
                <a:hlinkClick r:id="rId2" action="ppaction://hlinksldjump" tooltip="">
                  <a:extLst>
                    <a:ext uri="{A12FA001-AC4F-418D-AE19-62706E023703}">
                      <ahyp:hlinkClr xmlns:ahyp="http://schemas.microsoft.com/office/drawing/2018/hyperlinkcolor" val="tx"/>
                    </a:ext>
                  </a:extLst>
                </a:hlinkClick>
              </a:rPr>
              <a:t>🏠 HOME</a:t>
            </a:r>
            <a:endParaRPr lang="en-US" sz="130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 5">
    <p:bg>
      <p:bgPr>
        <a:solidFill>
          <a:srgbClr val="F6F7F9"/>
        </a:solidFill>
      </p:bgPr>
    </p:bg>
    <p:spTree>
      <p:nvGrpSpPr>
        <p:cNvPr id="1" name=""/>
        <p:cNvGrpSpPr/>
        <p:nvPr/>
      </p:nvGrpSpPr>
      <p:grpSpPr>
        <a:xfrm>
          <a:off x="0" y="0"/>
          <a:ext cx="0" cy="0"/>
          <a:chOff x="0" y="0"/>
          <a:chExt cx="0" cy="0"/>
        </a:xfrm>
      </p:grpSpPr>
      <p:sp>
        <p:nvSpPr>
          <p:cNvPr id="2" name="Shape 0"/>
          <p:cNvSpPr/>
          <p:nvPr/>
        </p:nvSpPr>
        <p:spPr>
          <a:xfrm>
            <a:off x="640080" y="822960"/>
            <a:ext cx="1371600" cy="1371600"/>
          </a:xfrm>
          <a:prstGeom prst="ellipse">
            <a:avLst/>
          </a:prstGeom>
          <a:solidFill>
            <a:srgbClr val="FFB100"/>
          </a:solidFill>
          <a:ln w="38100">
            <a:solidFill>
              <a:srgbClr val="FFFFFF"/>
            </a:solidFill>
            <a:prstDash val="solid"/>
          </a:ln>
        </p:spPr>
      </p:sp>
      <p:sp>
        <p:nvSpPr>
          <p:cNvPr id="3" name="Text 1"/>
          <p:cNvSpPr/>
          <p:nvPr/>
        </p:nvSpPr>
        <p:spPr>
          <a:xfrm>
            <a:off x="640080" y="822960"/>
            <a:ext cx="1371600" cy="1371600"/>
          </a:xfrm>
          <a:prstGeom prst="rect">
            <a:avLst/>
          </a:prstGeom>
          <a:noFill/>
          <a:ln/>
        </p:spPr>
        <p:txBody>
          <a:bodyPr wrap="square" lIns="0" tIns="0" rIns="0" bIns="0" rtlCol="0" anchor="ctr"/>
          <a:lstStyle/>
          <a:p>
            <a:pPr algn="ctr" indent="0" marL="0">
              <a:buNone/>
            </a:pPr>
            <a:r>
              <a:rPr lang="en-US" sz="4200" dirty="0">
                <a:solidFill>
                  <a:srgbClr val="000000"/>
                </a:solidFill>
              </a:rPr>
              <a:t>🔬</a:t>
            </a:r>
            <a:endParaRPr lang="en-US" sz="4200" dirty="0"/>
          </a:p>
        </p:txBody>
      </p:sp>
      <p:sp>
        <p:nvSpPr>
          <p:cNvPr id="4" name="Text 2"/>
          <p:cNvSpPr/>
          <p:nvPr/>
        </p:nvSpPr>
        <p:spPr>
          <a:xfrm>
            <a:off x="2286000" y="1005840"/>
            <a:ext cx="8686800" cy="914400"/>
          </a:xfrm>
          <a:prstGeom prst="rect">
            <a:avLst/>
          </a:prstGeom>
          <a:noFill/>
          <a:ln/>
        </p:spPr>
        <p:txBody>
          <a:bodyPr wrap="square" lIns="0" tIns="0" rIns="0" bIns="0" rtlCol="0" anchor="t"/>
          <a:lstStyle/>
          <a:p>
            <a:pPr indent="0" marL="0">
              <a:buNone/>
            </a:pPr>
            <a:r>
              <a:rPr lang="en-US" sz="3000" b="1" dirty="0">
                <a:solidFill>
                  <a:srgbClr val="1C2531"/>
                </a:solidFill>
                <a:latin typeface="Cambria" pitchFamily="34" charset="0"/>
                <a:ea typeface="Cambria" pitchFamily="34" charset="-122"/>
                <a:cs typeface="Cambria" pitchFamily="34" charset="-120"/>
              </a:rPr>
              <a:t>Great question to explore!</a:t>
            </a:r>
            <a:endParaRPr lang="en-US" sz="3000" dirty="0"/>
          </a:p>
        </p:txBody>
      </p:sp>
      <p:sp>
        <p:nvSpPr>
          <p:cNvPr id="5" name="Shape 3"/>
          <p:cNvSpPr/>
          <p:nvPr/>
        </p:nvSpPr>
        <p:spPr>
          <a:xfrm>
            <a:off x="640080" y="2468880"/>
            <a:ext cx="10881360" cy="2377440"/>
          </a:xfrm>
          <a:prstGeom prst="roundRect">
            <a:avLst>
              <a:gd name="adj" fmla="val 4615"/>
            </a:avLst>
          </a:prstGeom>
          <a:solidFill>
            <a:srgbClr val="FFFFFF"/>
          </a:solidFill>
          <a:ln w="12700">
            <a:solidFill>
              <a:srgbClr val="E4E7EC"/>
            </a:solidFill>
            <a:prstDash val="solid"/>
          </a:ln>
          <a:effectLst>
            <a:outerShdw sx="100000" sy="100000" kx="0" ky="0" algn="bl" rotWithShape="0" blurRad="63500" dist="25400" dir="5400000">
              <a:srgbClr val="333333">
                <a:alpha val="12000"/>
              </a:srgbClr>
            </a:outerShdw>
          </a:effectLst>
        </p:spPr>
      </p:sp>
      <p:sp>
        <p:nvSpPr>
          <p:cNvPr id="6" name="Text 4"/>
          <p:cNvSpPr/>
          <p:nvPr/>
        </p:nvSpPr>
        <p:spPr>
          <a:xfrm>
            <a:off x="1005840" y="2651760"/>
            <a:ext cx="10149840" cy="2011680"/>
          </a:xfrm>
          <a:prstGeom prst="rect">
            <a:avLst/>
          </a:prstGeom>
          <a:noFill/>
          <a:ln/>
        </p:spPr>
        <p:txBody>
          <a:bodyPr wrap="square" lIns="0" tIns="0" rIns="0" bIns="0" rtlCol="0" anchor="ctr"/>
          <a:lstStyle/>
          <a:p>
            <a:pPr indent="0" marL="0">
              <a:lnSpc>
                <a:spcPct val="125000"/>
              </a:lnSpc>
              <a:buNone/>
            </a:pPr>
            <a:r>
              <a:rPr lang="en-US" sz="1800" dirty="0">
                <a:solidFill>
                  <a:srgbClr val="1C2531"/>
                </a:solidFill>
                <a:latin typeface="Calibri" pitchFamily="34" charset="0"/>
                <a:ea typeface="Calibri" pitchFamily="34" charset="-122"/>
                <a:cs typeface="Calibri" pitchFamily="34" charset="-120"/>
              </a:rPr>
              <a:t>That's a perfect scientist mindset — asking questions instead of guessing! Earth actually has four major layers, each different from the next. Let's dig in and find out together.</a:t>
            </a:r>
            <a:endParaRPr lang="en-US" sz="1800" dirty="0"/>
          </a:p>
        </p:txBody>
      </p:sp>
      <p:sp>
        <p:nvSpPr>
          <p:cNvPr id="7" name="Shape 5">
            <a:hlinkClick r:id="rId1" tooltip="" action="ppaction://hlinksldjump"/>
          </p:cNvPr>
          <p:cNvSpPr/>
          <p:nvPr/>
        </p:nvSpPr>
        <p:spPr>
          <a:xfrm>
            <a:off x="640080" y="5212080"/>
            <a:ext cx="3108960" cy="731520"/>
          </a:xfrm>
          <a:prstGeom prst="roundRect">
            <a:avLst>
              <a:gd name="adj" fmla="val 50000"/>
            </a:avLst>
          </a:prstGeom>
          <a:solidFill>
            <a:srgbClr val="FFC857"/>
          </a:solidFill>
          <a:ln w="12700">
            <a:solidFill>
              <a:srgbClr val="FFC857"/>
            </a:solidFill>
            <a:prstDash val="solid"/>
          </a:ln>
          <a:effectLst>
            <a:outerShdw sx="100000" sy="100000" kx="0" ky="0" algn="bl" rotWithShape="0" blurRad="76200" dist="25400" dir="5400000">
              <a:srgbClr val="0B1D3A">
                <a:alpha val="25000"/>
              </a:srgbClr>
            </a:outerShdw>
          </a:effectLst>
        </p:spPr>
      </p:sp>
      <p:sp>
        <p:nvSpPr>
          <p:cNvPr id="8" name="Text 6">
            <a:hlinkClick r:id="rId1" tooltip="" action="ppaction://hlinksldjump"/>
          </p:cNvPr>
          <p:cNvSpPr/>
          <p:nvPr/>
        </p:nvSpPr>
        <p:spPr>
          <a:xfrm>
            <a:off x="640080" y="5212080"/>
            <a:ext cx="3108960" cy="731520"/>
          </a:xfrm>
          <a:prstGeom prst="rect">
            <a:avLst/>
          </a:prstGeom>
          <a:noFill/>
          <a:ln/>
        </p:spPr>
        <p:txBody>
          <a:bodyPr wrap="square" lIns="0" tIns="0" rIns="0" bIns="0" rtlCol="0" anchor="ctr"/>
          <a:lstStyle/>
          <a:p>
            <a:pPr algn="ctr" indent="0" marL="0">
              <a:buNone/>
            </a:pPr>
            <a:r>
              <a:rPr lang="en-US" sz="1600" b="1" u="sng" dirty="0">
                <a:solidFill>
                  <a:srgbClr val="0B1D3A"/>
                </a:solidFill>
                <a:latin typeface="Calibri" pitchFamily="34" charset="0"/>
                <a:ea typeface="Calibri" pitchFamily="34" charset="-122"/>
                <a:cs typeface="Calibri" pitchFamily="34" charset="-120"/>
                <a:hlinkClick r:id="rId1" action="ppaction://hlinksldjump" tooltip="">
                  <a:extLst>
                    <a:ext uri="{A12FA001-AC4F-418D-AE19-62706E023703}">
                      <ahyp:hlinkClr xmlns:ahyp="http://schemas.microsoft.com/office/drawing/2018/hyperlinkcolor" val="tx"/>
                    </a:ext>
                  </a:extLst>
                </a:hlinkClick>
              </a:rPr>
              <a:t>CONTINUE ➜</a:t>
            </a:r>
            <a:endParaRPr lang="en-US" sz="1600" dirty="0"/>
          </a:p>
        </p:txBody>
      </p:sp>
      <p:sp>
        <p:nvSpPr>
          <p:cNvPr id="9" name="Shape 7">
            <a:hlinkClick r:id="rId2" tooltip="" action="ppaction://hlinksldjump"/>
          </p:cNvPr>
          <p:cNvSpPr/>
          <p:nvPr/>
        </p:nvSpPr>
        <p:spPr>
          <a:xfrm>
            <a:off x="457200" y="6263640"/>
            <a:ext cx="1417320" cy="457200"/>
          </a:xfrm>
          <a:prstGeom prst="roundRect">
            <a:avLst>
              <a:gd name="adj" fmla="val 50000"/>
            </a:avLst>
          </a:prstGeom>
          <a:solidFill>
            <a:srgbClr val="0B1D3A"/>
          </a:solidFill>
          <a:ln w="12700">
            <a:solidFill>
              <a:srgbClr val="0B1D3A"/>
            </a:solidFill>
            <a:prstDash val="solid"/>
          </a:ln>
          <a:effectLst>
            <a:outerShdw sx="100000" sy="100000" kx="0" ky="0" algn="bl" rotWithShape="0" blurRad="76200" dist="25400" dir="5400000">
              <a:srgbClr val="0B1D3A">
                <a:alpha val="25000"/>
              </a:srgbClr>
            </a:outerShdw>
          </a:effectLst>
        </p:spPr>
      </p:sp>
      <p:sp>
        <p:nvSpPr>
          <p:cNvPr id="10" name="Text 8">
            <a:hlinkClick r:id="rId2" tooltip="" action="ppaction://hlinksldjump"/>
          </p:cNvPr>
          <p:cNvSpPr/>
          <p:nvPr/>
        </p:nvSpPr>
        <p:spPr>
          <a:xfrm>
            <a:off x="457200" y="6263640"/>
            <a:ext cx="1417320" cy="457200"/>
          </a:xfrm>
          <a:prstGeom prst="rect">
            <a:avLst/>
          </a:prstGeom>
          <a:noFill/>
          <a:ln/>
        </p:spPr>
        <p:txBody>
          <a:bodyPr wrap="square" lIns="0" tIns="0" rIns="0" bIns="0" rtlCol="0" anchor="ctr"/>
          <a:lstStyle/>
          <a:p>
            <a:pPr algn="ctr" indent="0" marL="0">
              <a:buNone/>
            </a:pPr>
            <a:r>
              <a:rPr lang="en-US" sz="1300" b="1" u="sng" dirty="0">
                <a:solidFill>
                  <a:srgbClr val="FFFFFF"/>
                </a:solidFill>
                <a:latin typeface="Calibri" pitchFamily="34" charset="0"/>
                <a:ea typeface="Calibri" pitchFamily="34" charset="-122"/>
                <a:cs typeface="Calibri" pitchFamily="34" charset="-120"/>
                <a:hlinkClick r:id="rId2" action="ppaction://hlinksldjump" tooltip="">
                  <a:extLst>
                    <a:ext uri="{A12FA001-AC4F-418D-AE19-62706E023703}">
                      <ahyp:hlinkClr xmlns:ahyp="http://schemas.microsoft.com/office/drawing/2018/hyperlinkcolor" val="tx"/>
                    </a:ext>
                  </a:extLst>
                </a:hlinkClick>
              </a:rPr>
              <a:t>🏠 HOME</a:t>
            </a:r>
            <a:endParaRPr lang="en-US" sz="130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 6">
    <p:bg>
      <p:bgPr>
        <a:solidFill>
          <a:srgbClr val="F6F7F9"/>
        </a:solidFill>
      </p:bgPr>
    </p:bg>
    <p:spTree>
      <p:nvGrpSpPr>
        <p:cNvPr id="1" name=""/>
        <p:cNvGrpSpPr/>
        <p:nvPr/>
      </p:nvGrpSpPr>
      <p:grpSpPr>
        <a:xfrm>
          <a:off x="0" y="0"/>
          <a:ext cx="0" cy="0"/>
          <a:chOff x="0" y="0"/>
          <a:chExt cx="0" cy="0"/>
        </a:xfrm>
      </p:grpSpPr>
      <p:sp>
        <p:nvSpPr>
          <p:cNvPr id="2" name="Text 0"/>
          <p:cNvSpPr/>
          <p:nvPr/>
        </p:nvSpPr>
        <p:spPr>
          <a:xfrm>
            <a:off x="548640" y="320040"/>
            <a:ext cx="7315200" cy="365760"/>
          </a:xfrm>
          <a:prstGeom prst="rect">
            <a:avLst/>
          </a:prstGeom>
          <a:noFill/>
          <a:ln/>
        </p:spPr>
        <p:txBody>
          <a:bodyPr wrap="square" lIns="0" tIns="0" rIns="0" bIns="0" rtlCol="0" anchor="ctr"/>
          <a:lstStyle/>
          <a:p>
            <a:pPr indent="0" marL="0">
              <a:buNone/>
            </a:pPr>
            <a:r>
              <a:rPr lang="en-US" sz="1300" b="1" spc="200" kern="0" dirty="0">
                <a:solidFill>
                  <a:srgbClr val="5B6B7A"/>
                </a:solidFill>
                <a:latin typeface="Calibri" pitchFamily="34" charset="0"/>
                <a:ea typeface="Calibri" pitchFamily="34" charset="-122"/>
                <a:cs typeface="Calibri" pitchFamily="34" charset="-120"/>
              </a:rPr>
              <a:t>EXPLORE</a:t>
            </a:r>
            <a:endParaRPr lang="en-US" sz="1300" dirty="0"/>
          </a:p>
        </p:txBody>
      </p:sp>
      <p:sp>
        <p:nvSpPr>
          <p:cNvPr id="3" name="Text 1"/>
          <p:cNvSpPr/>
          <p:nvPr/>
        </p:nvSpPr>
        <p:spPr>
          <a:xfrm>
            <a:off x="548640" y="621792"/>
            <a:ext cx="9601200" cy="914400"/>
          </a:xfrm>
          <a:prstGeom prst="rect">
            <a:avLst/>
          </a:prstGeom>
          <a:noFill/>
          <a:ln/>
        </p:spPr>
        <p:txBody>
          <a:bodyPr wrap="square" lIns="0" tIns="0" rIns="0" bIns="0" rtlCol="0" anchor="t"/>
          <a:lstStyle/>
          <a:p>
            <a:pPr indent="0" marL="0">
              <a:buNone/>
            </a:pPr>
            <a:r>
              <a:rPr lang="en-US" sz="3000" b="1" dirty="0">
                <a:solidFill>
                  <a:srgbClr val="1C2531"/>
                </a:solidFill>
                <a:latin typeface="Cambria" pitchFamily="34" charset="0"/>
                <a:ea typeface="Cambria" pitchFamily="34" charset="-122"/>
                <a:cs typeface="Cambria" pitchFamily="34" charset="-120"/>
              </a:rPr>
              <a:t>Interactive Earth Cutaway</a:t>
            </a:r>
            <a:endParaRPr lang="en-US" sz="3000" dirty="0"/>
          </a:p>
        </p:txBody>
      </p:sp>
      <p:sp>
        <p:nvSpPr>
          <p:cNvPr id="4" name="Text 2"/>
          <p:cNvSpPr/>
          <p:nvPr/>
        </p:nvSpPr>
        <p:spPr>
          <a:xfrm>
            <a:off x="548640" y="1234440"/>
            <a:ext cx="7315200" cy="365760"/>
          </a:xfrm>
          <a:prstGeom prst="rect">
            <a:avLst/>
          </a:prstGeom>
          <a:noFill/>
          <a:ln/>
        </p:spPr>
        <p:txBody>
          <a:bodyPr wrap="square" lIns="0" tIns="0" rIns="0" bIns="0" rtlCol="0" anchor="ctr"/>
          <a:lstStyle/>
          <a:p>
            <a:pPr indent="0" marL="0">
              <a:buNone/>
            </a:pPr>
            <a:r>
              <a:rPr lang="en-US" sz="1300" i="1" dirty="0">
                <a:solidFill>
                  <a:srgbClr val="5B6B7A"/>
                </a:solidFill>
                <a:latin typeface="Calibri" pitchFamily="34" charset="0"/>
                <a:ea typeface="Calibri" pitchFamily="34" charset="-122"/>
                <a:cs typeface="Calibri" pitchFamily="34" charset="-120"/>
              </a:rPr>
              <a:t>👆 Tap a layer (or its label) to explore it up close</a:t>
            </a:r>
            <a:endParaRPr lang="en-US" sz="1300" dirty="0"/>
          </a:p>
        </p:txBody>
      </p:sp>
      <p:sp>
        <p:nvSpPr>
          <p:cNvPr id="5" name="Shape 3">
            <a:hlinkClick r:id="rId1" tooltip="" action="ppaction://hlinksldjump"/>
          </p:cNvPr>
          <p:cNvSpPr/>
          <p:nvPr/>
        </p:nvSpPr>
        <p:spPr>
          <a:xfrm>
            <a:off x="2697480" y="2011680"/>
            <a:ext cx="3931920" cy="3931920"/>
          </a:xfrm>
          <a:prstGeom prst="ellipse">
            <a:avLst/>
          </a:prstGeom>
          <a:solidFill>
            <a:srgbClr val="3F6C51"/>
          </a:solidFill>
          <a:ln w="38100">
            <a:solidFill>
              <a:srgbClr val="FFFFFF"/>
            </a:solidFill>
            <a:prstDash val="solid"/>
          </a:ln>
        </p:spPr>
      </p:sp>
      <p:sp>
        <p:nvSpPr>
          <p:cNvPr id="6" name="Shape 4">
            <a:hlinkClick r:id="rId2" tooltip="" action="ppaction://hlinksldjump"/>
          </p:cNvPr>
          <p:cNvSpPr/>
          <p:nvPr/>
        </p:nvSpPr>
        <p:spPr>
          <a:xfrm>
            <a:off x="2971800" y="2286000"/>
            <a:ext cx="3383280" cy="3383280"/>
          </a:xfrm>
          <a:prstGeom prst="ellipse">
            <a:avLst/>
          </a:prstGeom>
          <a:solidFill>
            <a:srgbClr val="E8590C"/>
          </a:solidFill>
          <a:ln w="38100">
            <a:solidFill>
              <a:srgbClr val="FFFFFF"/>
            </a:solidFill>
            <a:prstDash val="solid"/>
          </a:ln>
        </p:spPr>
      </p:sp>
      <p:sp>
        <p:nvSpPr>
          <p:cNvPr id="7" name="Shape 5">
            <a:hlinkClick r:id="rId3" tooltip="" action="ppaction://hlinksldjump"/>
          </p:cNvPr>
          <p:cNvSpPr/>
          <p:nvPr/>
        </p:nvSpPr>
        <p:spPr>
          <a:xfrm>
            <a:off x="3749040" y="3063240"/>
            <a:ext cx="1828800" cy="1828800"/>
          </a:xfrm>
          <a:prstGeom prst="ellipse">
            <a:avLst/>
          </a:prstGeom>
          <a:solidFill>
            <a:srgbClr val="FFB100"/>
          </a:solidFill>
          <a:ln w="25400">
            <a:solidFill>
              <a:srgbClr val="FFFFFF"/>
            </a:solidFill>
            <a:prstDash val="solid"/>
          </a:ln>
        </p:spPr>
      </p:sp>
      <p:sp>
        <p:nvSpPr>
          <p:cNvPr id="8" name="Shape 6">
            <a:hlinkClick r:id="rId4" tooltip="" action="ppaction://hlinksldjump"/>
          </p:cNvPr>
          <p:cNvSpPr/>
          <p:nvPr/>
        </p:nvSpPr>
        <p:spPr>
          <a:xfrm>
            <a:off x="4251960" y="3566160"/>
            <a:ext cx="822960" cy="822960"/>
          </a:xfrm>
          <a:prstGeom prst="ellipse">
            <a:avLst/>
          </a:prstGeom>
          <a:solidFill>
            <a:srgbClr val="FFE45E"/>
          </a:solidFill>
          <a:ln w="25400">
            <a:solidFill>
              <a:srgbClr val="FFFFFF"/>
            </a:solidFill>
            <a:prstDash val="solid"/>
          </a:ln>
        </p:spPr>
      </p:sp>
      <p:sp>
        <p:nvSpPr>
          <p:cNvPr id="9" name="Shape 7">
            <a:hlinkClick r:id="rId5" tooltip="" action="ppaction://hlinksldjump"/>
          </p:cNvPr>
          <p:cNvSpPr/>
          <p:nvPr/>
        </p:nvSpPr>
        <p:spPr>
          <a:xfrm>
            <a:off x="7818120" y="1234440"/>
            <a:ext cx="3657600" cy="868680"/>
          </a:xfrm>
          <a:prstGeom prst="roundRect">
            <a:avLst>
              <a:gd name="adj" fmla="val 50000"/>
            </a:avLst>
          </a:prstGeom>
          <a:solidFill>
            <a:srgbClr val="3F6C51"/>
          </a:solidFill>
          <a:ln w="12700">
            <a:solidFill>
              <a:srgbClr val="3F6C51"/>
            </a:solidFill>
            <a:prstDash val="solid"/>
          </a:ln>
          <a:effectLst>
            <a:outerShdw sx="100000" sy="100000" kx="0" ky="0" algn="bl" rotWithShape="0" blurRad="76200" dist="25400" dir="5400000">
              <a:srgbClr val="0B1D3A">
                <a:alpha val="25000"/>
              </a:srgbClr>
            </a:outerShdw>
          </a:effectLst>
        </p:spPr>
      </p:sp>
      <p:sp>
        <p:nvSpPr>
          <p:cNvPr id="10" name="Text 8">
            <a:hlinkClick r:id="rId5" tooltip="" action="ppaction://hlinksldjump"/>
          </p:cNvPr>
          <p:cNvSpPr/>
          <p:nvPr/>
        </p:nvSpPr>
        <p:spPr>
          <a:xfrm>
            <a:off x="7818120" y="1234440"/>
            <a:ext cx="3657600" cy="868680"/>
          </a:xfrm>
          <a:prstGeom prst="rect">
            <a:avLst/>
          </a:prstGeom>
          <a:noFill/>
          <a:ln/>
        </p:spPr>
        <p:txBody>
          <a:bodyPr wrap="square" lIns="0" tIns="0" rIns="0" bIns="0" rtlCol="0" anchor="ctr"/>
          <a:lstStyle/>
          <a:p>
            <a:pPr algn="ctr" indent="0" marL="0">
              <a:buNone/>
            </a:pPr>
            <a:r>
              <a:rPr lang="en-US" sz="1700" b="1" u="sng" dirty="0">
                <a:solidFill>
                  <a:srgbClr val="FFFFFF"/>
                </a:solidFill>
                <a:latin typeface="Calibri" pitchFamily="34" charset="0"/>
                <a:ea typeface="Calibri" pitchFamily="34" charset="-122"/>
                <a:cs typeface="Calibri" pitchFamily="34" charset="-120"/>
                <a:hlinkClick r:id="rId5" action="ppaction://hlinksldjump" tooltip="">
                  <a:extLst>
                    <a:ext uri="{A12FA001-AC4F-418D-AE19-62706E023703}">
                      <ahyp:hlinkClr xmlns:ahyp="http://schemas.microsoft.com/office/drawing/2018/hyperlinkcolor" val="tx"/>
                    </a:ext>
                  </a:extLst>
                </a:hlinkClick>
              </a:rPr>
              <a:t>🌍  Crust</a:t>
            </a:r>
            <a:endParaRPr lang="en-US" sz="1700" dirty="0"/>
          </a:p>
        </p:txBody>
      </p:sp>
      <p:sp>
        <p:nvSpPr>
          <p:cNvPr id="11" name="Shape 9">
            <a:hlinkClick r:id="rId6" tooltip="" action="ppaction://hlinksldjump"/>
          </p:cNvPr>
          <p:cNvSpPr/>
          <p:nvPr/>
        </p:nvSpPr>
        <p:spPr>
          <a:xfrm>
            <a:off x="7818120" y="2331720"/>
            <a:ext cx="3657600" cy="868680"/>
          </a:xfrm>
          <a:prstGeom prst="roundRect">
            <a:avLst>
              <a:gd name="adj" fmla="val 50000"/>
            </a:avLst>
          </a:prstGeom>
          <a:solidFill>
            <a:srgbClr val="E8590C"/>
          </a:solidFill>
          <a:ln w="12700">
            <a:solidFill>
              <a:srgbClr val="E8590C"/>
            </a:solidFill>
            <a:prstDash val="solid"/>
          </a:ln>
          <a:effectLst>
            <a:outerShdw sx="100000" sy="100000" kx="0" ky="0" algn="bl" rotWithShape="0" blurRad="76200" dist="25400" dir="5400000">
              <a:srgbClr val="0B1D3A">
                <a:alpha val="25000"/>
              </a:srgbClr>
            </a:outerShdw>
          </a:effectLst>
        </p:spPr>
      </p:sp>
      <p:sp>
        <p:nvSpPr>
          <p:cNvPr id="12" name="Text 10">
            <a:hlinkClick r:id="rId6" tooltip="" action="ppaction://hlinksldjump"/>
          </p:cNvPr>
          <p:cNvSpPr/>
          <p:nvPr/>
        </p:nvSpPr>
        <p:spPr>
          <a:xfrm>
            <a:off x="7818120" y="2331720"/>
            <a:ext cx="3657600" cy="868680"/>
          </a:xfrm>
          <a:prstGeom prst="rect">
            <a:avLst/>
          </a:prstGeom>
          <a:noFill/>
          <a:ln/>
        </p:spPr>
        <p:txBody>
          <a:bodyPr wrap="square" lIns="0" tIns="0" rIns="0" bIns="0" rtlCol="0" anchor="ctr"/>
          <a:lstStyle/>
          <a:p>
            <a:pPr algn="ctr" indent="0" marL="0">
              <a:buNone/>
            </a:pPr>
            <a:r>
              <a:rPr lang="en-US" sz="1700" b="1" u="sng" dirty="0">
                <a:solidFill>
                  <a:srgbClr val="FFFFFF"/>
                </a:solidFill>
                <a:latin typeface="Calibri" pitchFamily="34" charset="0"/>
                <a:ea typeface="Calibri" pitchFamily="34" charset="-122"/>
                <a:cs typeface="Calibri" pitchFamily="34" charset="-120"/>
                <a:hlinkClick r:id="rId6" action="ppaction://hlinksldjump" tooltip="">
                  <a:extLst>
                    <a:ext uri="{A12FA001-AC4F-418D-AE19-62706E023703}">
                      <ahyp:hlinkClr xmlns:ahyp="http://schemas.microsoft.com/office/drawing/2018/hyperlinkcolor" val="tx"/>
                    </a:ext>
                  </a:extLst>
                </a:hlinkClick>
              </a:rPr>
              <a:t>🔥  Mantle</a:t>
            </a:r>
            <a:endParaRPr lang="en-US" sz="1700" dirty="0"/>
          </a:p>
        </p:txBody>
      </p:sp>
      <p:sp>
        <p:nvSpPr>
          <p:cNvPr id="13" name="Shape 11">
            <a:hlinkClick r:id="rId7" tooltip="" action="ppaction://hlinksldjump"/>
          </p:cNvPr>
          <p:cNvSpPr/>
          <p:nvPr/>
        </p:nvSpPr>
        <p:spPr>
          <a:xfrm>
            <a:off x="7818120" y="3429000"/>
            <a:ext cx="3657600" cy="868680"/>
          </a:xfrm>
          <a:prstGeom prst="roundRect">
            <a:avLst>
              <a:gd name="adj" fmla="val 50000"/>
            </a:avLst>
          </a:prstGeom>
          <a:solidFill>
            <a:srgbClr val="FFB100"/>
          </a:solidFill>
          <a:ln w="12700">
            <a:solidFill>
              <a:srgbClr val="FFB100"/>
            </a:solidFill>
            <a:prstDash val="solid"/>
          </a:ln>
          <a:effectLst>
            <a:outerShdw sx="100000" sy="100000" kx="0" ky="0" algn="bl" rotWithShape="0" blurRad="76200" dist="25400" dir="5400000">
              <a:srgbClr val="0B1D3A">
                <a:alpha val="25000"/>
              </a:srgbClr>
            </a:outerShdw>
          </a:effectLst>
        </p:spPr>
      </p:sp>
      <p:sp>
        <p:nvSpPr>
          <p:cNvPr id="14" name="Text 12">
            <a:hlinkClick r:id="rId7" tooltip="" action="ppaction://hlinksldjump"/>
          </p:cNvPr>
          <p:cNvSpPr/>
          <p:nvPr/>
        </p:nvSpPr>
        <p:spPr>
          <a:xfrm>
            <a:off x="7818120" y="3429000"/>
            <a:ext cx="3657600" cy="868680"/>
          </a:xfrm>
          <a:prstGeom prst="rect">
            <a:avLst/>
          </a:prstGeom>
          <a:noFill/>
          <a:ln/>
        </p:spPr>
        <p:txBody>
          <a:bodyPr wrap="square" lIns="0" tIns="0" rIns="0" bIns="0" rtlCol="0" anchor="ctr"/>
          <a:lstStyle/>
          <a:p>
            <a:pPr algn="ctr" indent="0" marL="0">
              <a:buNone/>
            </a:pPr>
            <a:r>
              <a:rPr lang="en-US" sz="1700" b="1" u="sng" dirty="0">
                <a:solidFill>
                  <a:srgbClr val="FFFFFF"/>
                </a:solidFill>
                <a:latin typeface="Calibri" pitchFamily="34" charset="0"/>
                <a:ea typeface="Calibri" pitchFamily="34" charset="-122"/>
                <a:cs typeface="Calibri" pitchFamily="34" charset="-120"/>
                <a:hlinkClick r:id="rId7" action="ppaction://hlinksldjump" tooltip="">
                  <a:extLst>
                    <a:ext uri="{A12FA001-AC4F-418D-AE19-62706E023703}">
                      <ahyp:hlinkClr xmlns:ahyp="http://schemas.microsoft.com/office/drawing/2018/hyperlinkcolor" val="tx"/>
                    </a:ext>
                  </a:extLst>
                </a:hlinkClick>
              </a:rPr>
              <a:t>⚙️  Outer Core</a:t>
            </a:r>
            <a:endParaRPr lang="en-US" sz="1700" dirty="0"/>
          </a:p>
        </p:txBody>
      </p:sp>
      <p:sp>
        <p:nvSpPr>
          <p:cNvPr id="15" name="Shape 13">
            <a:hlinkClick r:id="rId8" tooltip="" action="ppaction://hlinksldjump"/>
          </p:cNvPr>
          <p:cNvSpPr/>
          <p:nvPr/>
        </p:nvSpPr>
        <p:spPr>
          <a:xfrm>
            <a:off x="7818120" y="4526280"/>
            <a:ext cx="3657600" cy="868680"/>
          </a:xfrm>
          <a:prstGeom prst="roundRect">
            <a:avLst>
              <a:gd name="adj" fmla="val 50000"/>
            </a:avLst>
          </a:prstGeom>
          <a:solidFill>
            <a:srgbClr val="FFE45E"/>
          </a:solidFill>
          <a:ln w="12700">
            <a:solidFill>
              <a:srgbClr val="FFE45E"/>
            </a:solidFill>
            <a:prstDash val="solid"/>
          </a:ln>
          <a:effectLst>
            <a:outerShdw sx="100000" sy="100000" kx="0" ky="0" algn="bl" rotWithShape="0" blurRad="76200" dist="25400" dir="5400000">
              <a:srgbClr val="0B1D3A">
                <a:alpha val="25000"/>
              </a:srgbClr>
            </a:outerShdw>
          </a:effectLst>
        </p:spPr>
      </p:sp>
      <p:sp>
        <p:nvSpPr>
          <p:cNvPr id="16" name="Text 14">
            <a:hlinkClick r:id="rId8" tooltip="" action="ppaction://hlinksldjump"/>
          </p:cNvPr>
          <p:cNvSpPr/>
          <p:nvPr/>
        </p:nvSpPr>
        <p:spPr>
          <a:xfrm>
            <a:off x="7818120" y="4526280"/>
            <a:ext cx="3657600" cy="868680"/>
          </a:xfrm>
          <a:prstGeom prst="rect">
            <a:avLst/>
          </a:prstGeom>
          <a:noFill/>
          <a:ln/>
        </p:spPr>
        <p:txBody>
          <a:bodyPr wrap="square" lIns="0" tIns="0" rIns="0" bIns="0" rtlCol="0" anchor="ctr"/>
          <a:lstStyle/>
          <a:p>
            <a:pPr algn="ctr" indent="0" marL="0">
              <a:buNone/>
            </a:pPr>
            <a:r>
              <a:rPr lang="en-US" sz="1700" b="1" u="sng" dirty="0">
                <a:solidFill>
                  <a:srgbClr val="1C2531"/>
                </a:solidFill>
                <a:latin typeface="Calibri" pitchFamily="34" charset="0"/>
                <a:ea typeface="Calibri" pitchFamily="34" charset="-122"/>
                <a:cs typeface="Calibri" pitchFamily="34" charset="-120"/>
                <a:hlinkClick r:id="rId8" action="ppaction://hlinksldjump" tooltip="">
                  <a:extLst>
                    <a:ext uri="{A12FA001-AC4F-418D-AE19-62706E023703}">
                      <ahyp:hlinkClr xmlns:ahyp="http://schemas.microsoft.com/office/drawing/2018/hyperlinkcolor" val="tx"/>
                    </a:ext>
                  </a:extLst>
                </a:hlinkClick>
              </a:rPr>
              <a:t>🔴  Inner Core</a:t>
            </a:r>
            <a:endParaRPr lang="en-US" sz="1700" dirty="0"/>
          </a:p>
        </p:txBody>
      </p:sp>
      <p:sp>
        <p:nvSpPr>
          <p:cNvPr id="17" name="Text 15"/>
          <p:cNvSpPr/>
          <p:nvPr/>
        </p:nvSpPr>
        <p:spPr>
          <a:xfrm>
            <a:off x="7818120" y="5532120"/>
            <a:ext cx="3657600" cy="457200"/>
          </a:xfrm>
          <a:prstGeom prst="rect">
            <a:avLst/>
          </a:prstGeom>
          <a:noFill/>
          <a:ln/>
        </p:spPr>
        <p:txBody>
          <a:bodyPr wrap="square" lIns="0" tIns="0" rIns="0" bIns="0" rtlCol="0" anchor="ctr"/>
          <a:lstStyle/>
          <a:p>
            <a:pPr indent="0" marL="0">
              <a:buNone/>
            </a:pPr>
            <a:r>
              <a:rPr lang="en-US" sz="1150" i="1" dirty="0">
                <a:solidFill>
                  <a:srgbClr val="5B6B7A"/>
                </a:solidFill>
                <a:latin typeface="Calibri" pitchFamily="34" charset="0"/>
                <a:ea typeface="Calibri" pitchFamily="34" charset="-122"/>
                <a:cs typeface="Calibri" pitchFamily="34" charset="-120"/>
              </a:rPr>
              <a:t>Tip: layers get hotter the deeper you go!</a:t>
            </a:r>
            <a:endParaRPr lang="en-US" sz="1150" dirty="0"/>
          </a:p>
        </p:txBody>
      </p:sp>
      <p:sp>
        <p:nvSpPr>
          <p:cNvPr id="18" name="Shape 16">
            <a:hlinkClick r:id="rId9" tooltip="" action="ppaction://hlinksldjump"/>
          </p:cNvPr>
          <p:cNvSpPr/>
          <p:nvPr/>
        </p:nvSpPr>
        <p:spPr>
          <a:xfrm>
            <a:off x="457200" y="6263640"/>
            <a:ext cx="1417320" cy="457200"/>
          </a:xfrm>
          <a:prstGeom prst="roundRect">
            <a:avLst>
              <a:gd name="adj" fmla="val 50000"/>
            </a:avLst>
          </a:prstGeom>
          <a:solidFill>
            <a:srgbClr val="0B1D3A"/>
          </a:solidFill>
          <a:ln w="12700">
            <a:solidFill>
              <a:srgbClr val="0B1D3A"/>
            </a:solidFill>
            <a:prstDash val="solid"/>
          </a:ln>
          <a:effectLst>
            <a:outerShdw sx="100000" sy="100000" kx="0" ky="0" algn="bl" rotWithShape="0" blurRad="76200" dist="25400" dir="5400000">
              <a:srgbClr val="0B1D3A">
                <a:alpha val="25000"/>
              </a:srgbClr>
            </a:outerShdw>
          </a:effectLst>
        </p:spPr>
      </p:sp>
      <p:sp>
        <p:nvSpPr>
          <p:cNvPr id="19" name="Text 17">
            <a:hlinkClick r:id="rId9" tooltip="" action="ppaction://hlinksldjump"/>
          </p:cNvPr>
          <p:cNvSpPr/>
          <p:nvPr/>
        </p:nvSpPr>
        <p:spPr>
          <a:xfrm>
            <a:off x="457200" y="6263640"/>
            <a:ext cx="1417320" cy="457200"/>
          </a:xfrm>
          <a:prstGeom prst="rect">
            <a:avLst/>
          </a:prstGeom>
          <a:noFill/>
          <a:ln/>
        </p:spPr>
        <p:txBody>
          <a:bodyPr wrap="square" lIns="0" tIns="0" rIns="0" bIns="0" rtlCol="0" anchor="ctr"/>
          <a:lstStyle/>
          <a:p>
            <a:pPr algn="ctr" indent="0" marL="0">
              <a:buNone/>
            </a:pPr>
            <a:r>
              <a:rPr lang="en-US" sz="1300" b="1" u="sng" dirty="0">
                <a:solidFill>
                  <a:srgbClr val="FFFFFF"/>
                </a:solidFill>
                <a:latin typeface="Calibri" pitchFamily="34" charset="0"/>
                <a:ea typeface="Calibri" pitchFamily="34" charset="-122"/>
                <a:cs typeface="Calibri" pitchFamily="34" charset="-120"/>
                <a:hlinkClick r:id="rId9" action="ppaction://hlinksldjump" tooltip="">
                  <a:extLst>
                    <a:ext uri="{A12FA001-AC4F-418D-AE19-62706E023703}">
                      <ahyp:hlinkClr xmlns:ahyp="http://schemas.microsoft.com/office/drawing/2018/hyperlinkcolor" val="tx"/>
                    </a:ext>
                  </a:extLst>
                </a:hlinkClick>
              </a:rPr>
              <a:t>🏠 HOME</a:t>
            </a:r>
            <a:endParaRPr lang="en-US" sz="1300" dirty="0"/>
          </a:p>
        </p:txBody>
      </p:sp>
      <p:sp>
        <p:nvSpPr>
          <p:cNvPr id="20" name="Shape 18">
            <a:hlinkClick r:id="rId10" tooltip="" action="ppaction://hlinksldjump"/>
          </p:cNvPr>
          <p:cNvSpPr/>
          <p:nvPr/>
        </p:nvSpPr>
        <p:spPr>
          <a:xfrm>
            <a:off x="10317175" y="6263640"/>
            <a:ext cx="1417320" cy="457200"/>
          </a:xfrm>
          <a:prstGeom prst="roundRect">
            <a:avLst>
              <a:gd name="adj" fmla="val 50000"/>
            </a:avLst>
          </a:prstGeom>
          <a:solidFill>
            <a:srgbClr val="FFC857"/>
          </a:solidFill>
          <a:ln w="12700">
            <a:solidFill>
              <a:srgbClr val="FFC857"/>
            </a:solidFill>
            <a:prstDash val="solid"/>
          </a:ln>
          <a:effectLst>
            <a:outerShdw sx="100000" sy="100000" kx="0" ky="0" algn="bl" rotWithShape="0" blurRad="76200" dist="25400" dir="5400000">
              <a:srgbClr val="0B1D3A">
                <a:alpha val="25000"/>
              </a:srgbClr>
            </a:outerShdw>
          </a:effectLst>
        </p:spPr>
      </p:sp>
      <p:sp>
        <p:nvSpPr>
          <p:cNvPr id="21" name="Text 19">
            <a:hlinkClick r:id="rId10" tooltip="" action="ppaction://hlinksldjump"/>
          </p:cNvPr>
          <p:cNvSpPr/>
          <p:nvPr/>
        </p:nvSpPr>
        <p:spPr>
          <a:xfrm>
            <a:off x="10317175" y="6263640"/>
            <a:ext cx="1417320" cy="457200"/>
          </a:xfrm>
          <a:prstGeom prst="rect">
            <a:avLst/>
          </a:prstGeom>
          <a:noFill/>
          <a:ln/>
        </p:spPr>
        <p:txBody>
          <a:bodyPr wrap="square" lIns="0" tIns="0" rIns="0" bIns="0" rtlCol="0" anchor="ctr"/>
          <a:lstStyle/>
          <a:p>
            <a:pPr algn="ctr" indent="0" marL="0">
              <a:buNone/>
            </a:pPr>
            <a:r>
              <a:rPr lang="en-US" sz="1300" b="1" u="sng" dirty="0">
                <a:solidFill>
                  <a:srgbClr val="0B1D3A"/>
                </a:solidFill>
                <a:latin typeface="Calibri" pitchFamily="34" charset="0"/>
                <a:ea typeface="Calibri" pitchFamily="34" charset="-122"/>
                <a:cs typeface="Calibri" pitchFamily="34" charset="-120"/>
                <a:hlinkClick r:id="rId10" action="ppaction://hlinksldjump" tooltip="">
                  <a:extLst>
                    <a:ext uri="{A12FA001-AC4F-418D-AE19-62706E023703}">
                      <ahyp:hlinkClr xmlns:ahyp="http://schemas.microsoft.com/office/drawing/2018/hyperlinkcolor" val="tx"/>
                    </a:ext>
                  </a:extLst>
                </a:hlinkClick>
              </a:rPr>
              <a:t>NEXT ▶</a:t>
            </a:r>
            <a:endParaRPr lang="en-US" sz="130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 7">
    <p:bg>
      <p:bgPr>
        <a:solidFill>
          <a:srgbClr val="E7EFE9"/>
        </a:solidFill>
      </p:bgPr>
    </p:bg>
    <p:spTree>
      <p:nvGrpSpPr>
        <p:cNvPr id="1" name=""/>
        <p:cNvGrpSpPr/>
        <p:nvPr/>
      </p:nvGrpSpPr>
      <p:grpSpPr>
        <a:xfrm>
          <a:off x="0" y="0"/>
          <a:ext cx="0" cy="0"/>
          <a:chOff x="0" y="0"/>
          <a:chExt cx="0" cy="0"/>
        </a:xfrm>
      </p:grpSpPr>
      <p:sp>
        <p:nvSpPr>
          <p:cNvPr id="2" name="Text 0"/>
          <p:cNvSpPr/>
          <p:nvPr/>
        </p:nvSpPr>
        <p:spPr>
          <a:xfrm>
            <a:off x="548640" y="320040"/>
            <a:ext cx="7315200" cy="365760"/>
          </a:xfrm>
          <a:prstGeom prst="rect">
            <a:avLst/>
          </a:prstGeom>
          <a:noFill/>
          <a:ln/>
        </p:spPr>
        <p:txBody>
          <a:bodyPr wrap="square" lIns="0" tIns="0" rIns="0" bIns="0" rtlCol="0" anchor="ctr"/>
          <a:lstStyle/>
          <a:p>
            <a:pPr indent="0" marL="0">
              <a:buNone/>
            </a:pPr>
            <a:r>
              <a:rPr lang="en-US" sz="1300" b="1" spc="200" kern="0" dirty="0">
                <a:solidFill>
                  <a:srgbClr val="3F6C51"/>
                </a:solidFill>
                <a:latin typeface="Calibri" pitchFamily="34" charset="0"/>
                <a:ea typeface="Calibri" pitchFamily="34" charset="-122"/>
                <a:cs typeface="Calibri" pitchFamily="34" charset="-120"/>
              </a:rPr>
              <a:t>LAYER 1 OF 4</a:t>
            </a:r>
            <a:endParaRPr lang="en-US" sz="1300" dirty="0"/>
          </a:p>
        </p:txBody>
      </p:sp>
      <p:sp>
        <p:nvSpPr>
          <p:cNvPr id="3" name="Text 1"/>
          <p:cNvSpPr/>
          <p:nvPr/>
        </p:nvSpPr>
        <p:spPr>
          <a:xfrm>
            <a:off x="548640" y="621792"/>
            <a:ext cx="9601200" cy="914400"/>
          </a:xfrm>
          <a:prstGeom prst="rect">
            <a:avLst/>
          </a:prstGeom>
          <a:noFill/>
          <a:ln/>
        </p:spPr>
        <p:txBody>
          <a:bodyPr wrap="square" lIns="0" tIns="0" rIns="0" bIns="0" rtlCol="0" anchor="t"/>
          <a:lstStyle/>
          <a:p>
            <a:pPr indent="0" marL="0">
              <a:buNone/>
            </a:pPr>
            <a:r>
              <a:rPr lang="en-US" sz="3400" b="1" dirty="0">
                <a:solidFill>
                  <a:srgbClr val="1C2531"/>
                </a:solidFill>
                <a:latin typeface="Cambria" pitchFamily="34" charset="0"/>
                <a:ea typeface="Cambria" pitchFamily="34" charset="-122"/>
                <a:cs typeface="Cambria" pitchFamily="34" charset="-120"/>
              </a:rPr>
              <a:t>🌍 The Crust</a:t>
            </a:r>
            <a:endParaRPr lang="en-US" sz="3400" dirty="0"/>
          </a:p>
        </p:txBody>
      </p:sp>
      <p:sp>
        <p:nvSpPr>
          <p:cNvPr id="4" name="Shape 2"/>
          <p:cNvSpPr/>
          <p:nvPr/>
        </p:nvSpPr>
        <p:spPr>
          <a:xfrm>
            <a:off x="548640" y="1554480"/>
            <a:ext cx="6675120" cy="1554480"/>
          </a:xfrm>
          <a:prstGeom prst="roundRect">
            <a:avLst>
              <a:gd name="adj" fmla="val 7059"/>
            </a:avLst>
          </a:prstGeom>
          <a:solidFill>
            <a:srgbClr val="FFFFFF"/>
          </a:solidFill>
          <a:ln w="12700">
            <a:solidFill>
              <a:srgbClr val="D8E4DC"/>
            </a:solidFill>
            <a:prstDash val="solid"/>
          </a:ln>
        </p:spPr>
      </p:sp>
      <p:sp>
        <p:nvSpPr>
          <p:cNvPr id="5" name="Text 3"/>
          <p:cNvSpPr/>
          <p:nvPr/>
        </p:nvSpPr>
        <p:spPr>
          <a:xfrm>
            <a:off x="822960" y="1554480"/>
            <a:ext cx="6126480" cy="1554480"/>
          </a:xfrm>
          <a:prstGeom prst="rect">
            <a:avLst/>
          </a:prstGeom>
          <a:noFill/>
          <a:ln/>
        </p:spPr>
        <p:txBody>
          <a:bodyPr wrap="square" lIns="0" tIns="0" rIns="0" bIns="0" rtlCol="0" anchor="ctr"/>
          <a:lstStyle/>
          <a:p>
            <a:pPr indent="0" marL="0">
              <a:lnSpc>
                <a:spcPct val="120000"/>
              </a:lnSpc>
              <a:buNone/>
            </a:pPr>
            <a:r>
              <a:rPr lang="en-US" sz="1900" dirty="0">
                <a:solidFill>
                  <a:srgbClr val="1C2531"/>
                </a:solidFill>
                <a:latin typeface="Calibri" pitchFamily="34" charset="0"/>
                <a:ea typeface="Calibri" pitchFamily="34" charset="-122"/>
                <a:cs typeface="Calibri" pitchFamily="34" charset="-120"/>
              </a:rPr>
              <a:t>The crust is the thin, outermost layer of Earth. We live on the crust!</a:t>
            </a:r>
            <a:endParaRPr lang="en-US" sz="1900" dirty="0"/>
          </a:p>
        </p:txBody>
      </p:sp>
      <p:sp>
        <p:nvSpPr>
          <p:cNvPr id="6" name="Shape 4"/>
          <p:cNvSpPr/>
          <p:nvPr/>
        </p:nvSpPr>
        <p:spPr>
          <a:xfrm>
            <a:off x="548640" y="3337560"/>
            <a:ext cx="3200400" cy="1371600"/>
          </a:xfrm>
          <a:prstGeom prst="roundRect">
            <a:avLst>
              <a:gd name="adj" fmla="val 6667"/>
            </a:avLst>
          </a:prstGeom>
          <a:solidFill>
            <a:srgbClr val="FFFFFF"/>
          </a:solidFill>
          <a:ln w="12700">
            <a:solidFill>
              <a:srgbClr val="E4E7EC"/>
            </a:solidFill>
            <a:prstDash val="solid"/>
          </a:ln>
          <a:effectLst>
            <a:outerShdw sx="100000" sy="100000" kx="0" ky="0" algn="bl" rotWithShape="0" blurRad="63500" dist="25400" dir="5400000">
              <a:srgbClr val="333333">
                <a:alpha val="12000"/>
              </a:srgbClr>
            </a:outerShdw>
          </a:effectLst>
        </p:spPr>
      </p:sp>
      <p:sp>
        <p:nvSpPr>
          <p:cNvPr id="7" name="Text 5"/>
          <p:cNvSpPr/>
          <p:nvPr/>
        </p:nvSpPr>
        <p:spPr>
          <a:xfrm>
            <a:off x="731520" y="3447288"/>
            <a:ext cx="2834640" cy="274320"/>
          </a:xfrm>
          <a:prstGeom prst="rect">
            <a:avLst/>
          </a:prstGeom>
          <a:noFill/>
          <a:ln/>
        </p:spPr>
        <p:txBody>
          <a:bodyPr wrap="square" lIns="0" tIns="0" rIns="0" bIns="0" rtlCol="0" anchor="ctr"/>
          <a:lstStyle/>
          <a:p>
            <a:pPr indent="0" marL="0">
              <a:buNone/>
            </a:pPr>
            <a:r>
              <a:rPr lang="en-US" sz="1050" b="1" spc="100" kern="0" dirty="0">
                <a:solidFill>
                  <a:srgbClr val="3F6C51"/>
                </a:solidFill>
                <a:latin typeface="Calibri" pitchFamily="34" charset="0"/>
                <a:ea typeface="Calibri" pitchFamily="34" charset="-122"/>
                <a:cs typeface="Calibri" pitchFamily="34" charset="-120"/>
              </a:rPr>
              <a:t>POSITION</a:t>
            </a:r>
            <a:endParaRPr lang="en-US" sz="1050" dirty="0"/>
          </a:p>
        </p:txBody>
      </p:sp>
      <p:sp>
        <p:nvSpPr>
          <p:cNvPr id="8" name="Text 6"/>
          <p:cNvSpPr/>
          <p:nvPr/>
        </p:nvSpPr>
        <p:spPr>
          <a:xfrm>
            <a:off x="731520" y="3721608"/>
            <a:ext cx="2834640" cy="868680"/>
          </a:xfrm>
          <a:prstGeom prst="rect">
            <a:avLst/>
          </a:prstGeom>
          <a:noFill/>
          <a:ln/>
        </p:spPr>
        <p:txBody>
          <a:bodyPr wrap="square" lIns="0" tIns="0" rIns="0" bIns="0" rtlCol="0" anchor="t"/>
          <a:lstStyle/>
          <a:p>
            <a:pPr indent="0" marL="0">
              <a:buNone/>
            </a:pPr>
            <a:r>
              <a:rPr lang="en-US" sz="1350" dirty="0">
                <a:solidFill>
                  <a:srgbClr val="1C2531"/>
                </a:solidFill>
                <a:latin typeface="Calibri" pitchFamily="34" charset="0"/>
                <a:ea typeface="Calibri" pitchFamily="34" charset="-122"/>
                <a:cs typeface="Calibri" pitchFamily="34" charset="-120"/>
              </a:rPr>
              <a:t>Outermost layer — the very surface of Earth</a:t>
            </a:r>
            <a:endParaRPr lang="en-US" sz="1350" dirty="0"/>
          </a:p>
        </p:txBody>
      </p:sp>
      <p:sp>
        <p:nvSpPr>
          <p:cNvPr id="9" name="Shape 7"/>
          <p:cNvSpPr/>
          <p:nvPr/>
        </p:nvSpPr>
        <p:spPr>
          <a:xfrm>
            <a:off x="3931920" y="3337560"/>
            <a:ext cx="3291840" cy="1371600"/>
          </a:xfrm>
          <a:prstGeom prst="roundRect">
            <a:avLst>
              <a:gd name="adj" fmla="val 6667"/>
            </a:avLst>
          </a:prstGeom>
          <a:solidFill>
            <a:srgbClr val="FFFFFF"/>
          </a:solidFill>
          <a:ln w="12700">
            <a:solidFill>
              <a:srgbClr val="E4E7EC"/>
            </a:solidFill>
            <a:prstDash val="solid"/>
          </a:ln>
          <a:effectLst>
            <a:outerShdw sx="100000" sy="100000" kx="0" ky="0" algn="bl" rotWithShape="0" blurRad="63500" dist="25400" dir="5400000">
              <a:srgbClr val="333333">
                <a:alpha val="12000"/>
              </a:srgbClr>
            </a:outerShdw>
          </a:effectLst>
        </p:spPr>
      </p:sp>
      <p:sp>
        <p:nvSpPr>
          <p:cNvPr id="10" name="Text 8"/>
          <p:cNvSpPr/>
          <p:nvPr/>
        </p:nvSpPr>
        <p:spPr>
          <a:xfrm>
            <a:off x="4114800" y="3447288"/>
            <a:ext cx="2926080" cy="274320"/>
          </a:xfrm>
          <a:prstGeom prst="rect">
            <a:avLst/>
          </a:prstGeom>
          <a:noFill/>
          <a:ln/>
        </p:spPr>
        <p:txBody>
          <a:bodyPr wrap="square" lIns="0" tIns="0" rIns="0" bIns="0" rtlCol="0" anchor="ctr"/>
          <a:lstStyle/>
          <a:p>
            <a:pPr indent="0" marL="0">
              <a:buNone/>
            </a:pPr>
            <a:r>
              <a:rPr lang="en-US" sz="1050" b="1" spc="100" kern="0" dirty="0">
                <a:solidFill>
                  <a:srgbClr val="3F6C51"/>
                </a:solidFill>
                <a:latin typeface="Calibri" pitchFamily="34" charset="0"/>
                <a:ea typeface="Calibri" pitchFamily="34" charset="-122"/>
                <a:cs typeface="Calibri" pitchFamily="34" charset="-120"/>
              </a:rPr>
              <a:t>INTERESTING FACT</a:t>
            </a:r>
            <a:endParaRPr lang="en-US" sz="1050" dirty="0"/>
          </a:p>
        </p:txBody>
      </p:sp>
      <p:sp>
        <p:nvSpPr>
          <p:cNvPr id="11" name="Text 9"/>
          <p:cNvSpPr/>
          <p:nvPr/>
        </p:nvSpPr>
        <p:spPr>
          <a:xfrm>
            <a:off x="4114800" y="3721608"/>
            <a:ext cx="2926080" cy="868680"/>
          </a:xfrm>
          <a:prstGeom prst="rect">
            <a:avLst/>
          </a:prstGeom>
          <a:noFill/>
          <a:ln/>
        </p:spPr>
        <p:txBody>
          <a:bodyPr wrap="square" lIns="0" tIns="0" rIns="0" bIns="0" rtlCol="0" anchor="t"/>
          <a:lstStyle/>
          <a:p>
            <a:pPr indent="0" marL="0">
              <a:buNone/>
            </a:pPr>
            <a:r>
              <a:rPr lang="en-US" sz="1350" dirty="0">
                <a:solidFill>
                  <a:srgbClr val="1C2531"/>
                </a:solidFill>
                <a:latin typeface="Calibri" pitchFamily="34" charset="0"/>
                <a:ea typeface="Calibri" pitchFamily="34" charset="-122"/>
                <a:cs typeface="Calibri" pitchFamily="34" charset="-120"/>
              </a:rPr>
              <a:t>The crust is thinner than the skin of an apple compared to Earth's whole size!</a:t>
            </a:r>
            <a:endParaRPr lang="en-US" sz="1350" dirty="0"/>
          </a:p>
        </p:txBody>
      </p:sp>
      <p:sp>
        <p:nvSpPr>
          <p:cNvPr id="12" name="Shape 10"/>
          <p:cNvSpPr/>
          <p:nvPr/>
        </p:nvSpPr>
        <p:spPr>
          <a:xfrm>
            <a:off x="7680960" y="1463040"/>
            <a:ext cx="3657600" cy="3657600"/>
          </a:xfrm>
          <a:prstGeom prst="ellipse">
            <a:avLst/>
          </a:prstGeom>
          <a:solidFill>
            <a:srgbClr val="3F6C51"/>
          </a:solidFill>
          <a:ln w="50800">
            <a:solidFill>
              <a:srgbClr val="FFFFFF"/>
            </a:solidFill>
            <a:prstDash val="solid"/>
          </a:ln>
        </p:spPr>
      </p:sp>
      <p:sp>
        <p:nvSpPr>
          <p:cNvPr id="13" name="Shape 11"/>
          <p:cNvSpPr/>
          <p:nvPr/>
        </p:nvSpPr>
        <p:spPr>
          <a:xfrm>
            <a:off x="8092440" y="1874520"/>
            <a:ext cx="2834640" cy="2834640"/>
          </a:xfrm>
          <a:prstGeom prst="ellipse">
            <a:avLst/>
          </a:prstGeom>
          <a:solidFill>
            <a:srgbClr val="F6F7F9"/>
          </a:solidFill>
          <a:ln w="12700">
            <a:solidFill>
              <a:srgbClr val="333333"/>
            </a:solidFill>
            <a:prstDash val="solid"/>
          </a:ln>
        </p:spPr>
      </p:sp>
      <p:sp>
        <p:nvSpPr>
          <p:cNvPr id="14" name="Text 12"/>
          <p:cNvSpPr/>
          <p:nvPr/>
        </p:nvSpPr>
        <p:spPr>
          <a:xfrm>
            <a:off x="8686800" y="2788920"/>
            <a:ext cx="1645920" cy="1005840"/>
          </a:xfrm>
          <a:prstGeom prst="rect">
            <a:avLst/>
          </a:prstGeom>
          <a:noFill/>
          <a:ln/>
        </p:spPr>
        <p:txBody>
          <a:bodyPr wrap="square" lIns="0" tIns="0" rIns="0" bIns="0" rtlCol="0" anchor="ctr"/>
          <a:lstStyle/>
          <a:p>
            <a:pPr algn="ctr" indent="0" marL="0">
              <a:buNone/>
            </a:pPr>
            <a:r>
              <a:rPr lang="en-US" sz="1300" b="1" dirty="0">
                <a:solidFill>
                  <a:srgbClr val="1C2531"/>
                </a:solidFill>
                <a:latin typeface="Calibri" pitchFamily="34" charset="0"/>
                <a:ea typeface="Calibri" pitchFamily="34" charset="-122"/>
                <a:cs typeface="Calibri" pitchFamily="34" charset="-120"/>
              </a:rPr>
              <a:t>YOU ARE</a:t>
            </a:r>
            <a:endParaRPr lang="en-US" sz="1300" dirty="0"/>
          </a:p>
          <a:p>
            <a:pPr algn="ctr" indent="0" marL="0">
              <a:buNone/>
            </a:pPr>
            <a:r>
              <a:rPr lang="en-US" sz="1300" b="1" dirty="0">
                <a:solidFill>
                  <a:srgbClr val="1C2531"/>
                </a:solidFill>
                <a:latin typeface="Calibri" pitchFamily="34" charset="0"/>
                <a:ea typeface="Calibri" pitchFamily="34" charset="-122"/>
                <a:cs typeface="Calibri" pitchFamily="34" charset="-120"/>
              </a:rPr>
              <a:t>HERE 📍</a:t>
            </a:r>
            <a:endParaRPr lang="en-US" sz="1300" dirty="0"/>
          </a:p>
        </p:txBody>
      </p:sp>
      <p:sp>
        <p:nvSpPr>
          <p:cNvPr id="15" name="Shape 13">
            <a:hlinkClick r:id="rId1" tooltip="" action="ppaction://hlinksldjump"/>
          </p:cNvPr>
          <p:cNvSpPr/>
          <p:nvPr/>
        </p:nvSpPr>
        <p:spPr>
          <a:xfrm>
            <a:off x="548640" y="5029200"/>
            <a:ext cx="2468880" cy="685800"/>
          </a:xfrm>
          <a:prstGeom prst="roundRect">
            <a:avLst>
              <a:gd name="adj" fmla="val 50000"/>
            </a:avLst>
          </a:prstGeom>
          <a:solidFill>
            <a:srgbClr val="3F6C51"/>
          </a:solidFill>
          <a:ln w="12700">
            <a:solidFill>
              <a:srgbClr val="3F6C51"/>
            </a:solidFill>
            <a:prstDash val="solid"/>
          </a:ln>
          <a:effectLst>
            <a:outerShdw sx="100000" sy="100000" kx="0" ky="0" algn="bl" rotWithShape="0" blurRad="76200" dist="25400" dir="5400000">
              <a:srgbClr val="0B1D3A">
                <a:alpha val="25000"/>
              </a:srgbClr>
            </a:outerShdw>
          </a:effectLst>
        </p:spPr>
      </p:sp>
      <p:sp>
        <p:nvSpPr>
          <p:cNvPr id="16" name="Text 14">
            <a:hlinkClick r:id="rId1" tooltip="" action="ppaction://hlinksldjump"/>
          </p:cNvPr>
          <p:cNvSpPr/>
          <p:nvPr/>
        </p:nvSpPr>
        <p:spPr>
          <a:xfrm>
            <a:off x="548640" y="5029200"/>
            <a:ext cx="2468880" cy="685800"/>
          </a:xfrm>
          <a:prstGeom prst="rect">
            <a:avLst/>
          </a:prstGeom>
          <a:noFill/>
          <a:ln/>
        </p:spPr>
        <p:txBody>
          <a:bodyPr wrap="square" lIns="0" tIns="0" rIns="0" bIns="0" rtlCol="0" anchor="ctr"/>
          <a:lstStyle/>
          <a:p>
            <a:pPr algn="ctr" indent="0" marL="0">
              <a:buNone/>
            </a:pPr>
            <a:r>
              <a:rPr lang="en-US" sz="1500" b="1" u="sng" dirty="0">
                <a:solidFill>
                  <a:srgbClr val="FFFFFF"/>
                </a:solidFill>
                <a:latin typeface="Calibri" pitchFamily="34" charset="0"/>
                <a:ea typeface="Calibri" pitchFamily="34" charset="-122"/>
                <a:cs typeface="Calibri" pitchFamily="34" charset="-120"/>
                <a:hlinkClick r:id="rId1" action="ppaction://hlinksldjump" tooltip="">
                  <a:extLst>
                    <a:ext uri="{A12FA001-AC4F-418D-AE19-62706E023703}">
                      <ahyp:hlinkClr xmlns:ahyp="http://schemas.microsoft.com/office/drawing/2018/hyperlinkcolor" val="tx"/>
                    </a:ext>
                  </a:extLst>
                </a:hlinkClick>
              </a:rPr>
              <a:t>🔍 LOOK CLOSER</a:t>
            </a:r>
            <a:endParaRPr lang="en-US" sz="1500" dirty="0"/>
          </a:p>
        </p:txBody>
      </p:sp>
      <p:sp>
        <p:nvSpPr>
          <p:cNvPr id="17" name="Shape 15">
            <a:hlinkClick r:id="rId2" tooltip="" action="ppaction://hlinksldjump"/>
          </p:cNvPr>
          <p:cNvSpPr/>
          <p:nvPr/>
        </p:nvSpPr>
        <p:spPr>
          <a:xfrm>
            <a:off x="457200" y="6263640"/>
            <a:ext cx="1417320" cy="457200"/>
          </a:xfrm>
          <a:prstGeom prst="roundRect">
            <a:avLst>
              <a:gd name="adj" fmla="val 50000"/>
            </a:avLst>
          </a:prstGeom>
          <a:solidFill>
            <a:srgbClr val="0B1D3A"/>
          </a:solidFill>
          <a:ln w="12700">
            <a:solidFill>
              <a:srgbClr val="0B1D3A"/>
            </a:solidFill>
            <a:prstDash val="solid"/>
          </a:ln>
          <a:effectLst>
            <a:outerShdw sx="100000" sy="100000" kx="0" ky="0" algn="bl" rotWithShape="0" blurRad="76200" dist="25400" dir="5400000">
              <a:srgbClr val="0B1D3A">
                <a:alpha val="25000"/>
              </a:srgbClr>
            </a:outerShdw>
          </a:effectLst>
        </p:spPr>
      </p:sp>
      <p:sp>
        <p:nvSpPr>
          <p:cNvPr id="18" name="Text 16">
            <a:hlinkClick r:id="rId2" tooltip="" action="ppaction://hlinksldjump"/>
          </p:cNvPr>
          <p:cNvSpPr/>
          <p:nvPr/>
        </p:nvSpPr>
        <p:spPr>
          <a:xfrm>
            <a:off x="457200" y="6263640"/>
            <a:ext cx="1417320" cy="457200"/>
          </a:xfrm>
          <a:prstGeom prst="rect">
            <a:avLst/>
          </a:prstGeom>
          <a:noFill/>
          <a:ln/>
        </p:spPr>
        <p:txBody>
          <a:bodyPr wrap="square" lIns="0" tIns="0" rIns="0" bIns="0" rtlCol="0" anchor="ctr"/>
          <a:lstStyle/>
          <a:p>
            <a:pPr algn="ctr" indent="0" marL="0">
              <a:buNone/>
            </a:pPr>
            <a:r>
              <a:rPr lang="en-US" sz="1300" b="1" u="sng" dirty="0">
                <a:solidFill>
                  <a:srgbClr val="FFFFFF"/>
                </a:solidFill>
                <a:latin typeface="Calibri" pitchFamily="34" charset="0"/>
                <a:ea typeface="Calibri" pitchFamily="34" charset="-122"/>
                <a:cs typeface="Calibri" pitchFamily="34" charset="-120"/>
                <a:hlinkClick r:id="rId2" action="ppaction://hlinksldjump" tooltip="">
                  <a:extLst>
                    <a:ext uri="{A12FA001-AC4F-418D-AE19-62706E023703}">
                      <ahyp:hlinkClr xmlns:ahyp="http://schemas.microsoft.com/office/drawing/2018/hyperlinkcolor" val="tx"/>
                    </a:ext>
                  </a:extLst>
                </a:hlinkClick>
              </a:rPr>
              <a:t>🏠 HOME</a:t>
            </a:r>
            <a:endParaRPr lang="en-US" sz="1300" dirty="0"/>
          </a:p>
        </p:txBody>
      </p:sp>
      <p:sp>
        <p:nvSpPr>
          <p:cNvPr id="19" name="Shape 17">
            <a:hlinkClick r:id="rId3" tooltip="" action="ppaction://hlinksldjump"/>
          </p:cNvPr>
          <p:cNvSpPr/>
          <p:nvPr/>
        </p:nvSpPr>
        <p:spPr>
          <a:xfrm>
            <a:off x="2011680" y="6263640"/>
            <a:ext cx="1417320" cy="457200"/>
          </a:xfrm>
          <a:prstGeom prst="roundRect">
            <a:avLst>
              <a:gd name="adj" fmla="val 50000"/>
            </a:avLst>
          </a:prstGeom>
          <a:solidFill>
            <a:srgbClr val="8894A3"/>
          </a:solidFill>
          <a:ln w="12700">
            <a:solidFill>
              <a:srgbClr val="8894A3"/>
            </a:solidFill>
            <a:prstDash val="solid"/>
          </a:ln>
          <a:effectLst>
            <a:outerShdw sx="100000" sy="100000" kx="0" ky="0" algn="bl" rotWithShape="0" blurRad="76200" dist="25400" dir="5400000">
              <a:srgbClr val="0B1D3A">
                <a:alpha val="25000"/>
              </a:srgbClr>
            </a:outerShdw>
          </a:effectLst>
        </p:spPr>
      </p:sp>
      <p:sp>
        <p:nvSpPr>
          <p:cNvPr id="20" name="Text 18">
            <a:hlinkClick r:id="rId3" tooltip="" action="ppaction://hlinksldjump"/>
          </p:cNvPr>
          <p:cNvSpPr/>
          <p:nvPr/>
        </p:nvSpPr>
        <p:spPr>
          <a:xfrm>
            <a:off x="2011680" y="6263640"/>
            <a:ext cx="1417320" cy="457200"/>
          </a:xfrm>
          <a:prstGeom prst="rect">
            <a:avLst/>
          </a:prstGeom>
          <a:noFill/>
          <a:ln/>
        </p:spPr>
        <p:txBody>
          <a:bodyPr wrap="square" lIns="0" tIns="0" rIns="0" bIns="0" rtlCol="0" anchor="ctr"/>
          <a:lstStyle/>
          <a:p>
            <a:pPr algn="ctr" indent="0" marL="0">
              <a:buNone/>
            </a:pPr>
            <a:r>
              <a:rPr lang="en-US" sz="1300" b="1" u="sng" dirty="0">
                <a:solidFill>
                  <a:srgbClr val="FFFFFF"/>
                </a:solidFill>
                <a:latin typeface="Calibri" pitchFamily="34" charset="0"/>
                <a:ea typeface="Calibri" pitchFamily="34" charset="-122"/>
                <a:cs typeface="Calibri" pitchFamily="34" charset="-120"/>
                <a:hlinkClick r:id="rId3" action="ppaction://hlinksldjump" tooltip="">
                  <a:extLst>
                    <a:ext uri="{A12FA001-AC4F-418D-AE19-62706E023703}">
                      <ahyp:hlinkClr xmlns:ahyp="http://schemas.microsoft.com/office/drawing/2018/hyperlinkcolor" val="tx"/>
                    </a:ext>
                  </a:extLst>
                </a:hlinkClick>
              </a:rPr>
              <a:t>◀ BACK</a:t>
            </a:r>
            <a:endParaRPr lang="en-US" sz="1300" dirty="0"/>
          </a:p>
        </p:txBody>
      </p:sp>
      <p:sp>
        <p:nvSpPr>
          <p:cNvPr id="21" name="Shape 19">
            <a:hlinkClick r:id="rId4" tooltip="" action="ppaction://hlinksldjump"/>
          </p:cNvPr>
          <p:cNvSpPr/>
          <p:nvPr/>
        </p:nvSpPr>
        <p:spPr>
          <a:xfrm>
            <a:off x="10317175" y="6263640"/>
            <a:ext cx="1417320" cy="457200"/>
          </a:xfrm>
          <a:prstGeom prst="roundRect">
            <a:avLst>
              <a:gd name="adj" fmla="val 50000"/>
            </a:avLst>
          </a:prstGeom>
          <a:solidFill>
            <a:srgbClr val="FFC857"/>
          </a:solidFill>
          <a:ln w="12700">
            <a:solidFill>
              <a:srgbClr val="FFC857"/>
            </a:solidFill>
            <a:prstDash val="solid"/>
          </a:ln>
          <a:effectLst>
            <a:outerShdw sx="100000" sy="100000" kx="0" ky="0" algn="bl" rotWithShape="0" blurRad="76200" dist="25400" dir="5400000">
              <a:srgbClr val="0B1D3A">
                <a:alpha val="25000"/>
              </a:srgbClr>
            </a:outerShdw>
          </a:effectLst>
        </p:spPr>
      </p:sp>
      <p:sp>
        <p:nvSpPr>
          <p:cNvPr id="22" name="Text 20">
            <a:hlinkClick r:id="rId4" tooltip="" action="ppaction://hlinksldjump"/>
          </p:cNvPr>
          <p:cNvSpPr/>
          <p:nvPr/>
        </p:nvSpPr>
        <p:spPr>
          <a:xfrm>
            <a:off x="10317175" y="6263640"/>
            <a:ext cx="1417320" cy="457200"/>
          </a:xfrm>
          <a:prstGeom prst="rect">
            <a:avLst/>
          </a:prstGeom>
          <a:noFill/>
          <a:ln/>
        </p:spPr>
        <p:txBody>
          <a:bodyPr wrap="square" lIns="0" tIns="0" rIns="0" bIns="0" rtlCol="0" anchor="ctr"/>
          <a:lstStyle/>
          <a:p>
            <a:pPr algn="ctr" indent="0" marL="0">
              <a:buNone/>
            </a:pPr>
            <a:r>
              <a:rPr lang="en-US" sz="1300" b="1" u="sng" dirty="0">
                <a:solidFill>
                  <a:srgbClr val="0B1D3A"/>
                </a:solidFill>
                <a:latin typeface="Calibri" pitchFamily="34" charset="0"/>
                <a:ea typeface="Calibri" pitchFamily="34" charset="-122"/>
                <a:cs typeface="Calibri" pitchFamily="34" charset="-120"/>
                <a:hlinkClick r:id="rId4" action="ppaction://hlinksldjump" tooltip="">
                  <a:extLst>
                    <a:ext uri="{A12FA001-AC4F-418D-AE19-62706E023703}">
                      <ahyp:hlinkClr xmlns:ahyp="http://schemas.microsoft.com/office/drawing/2018/hyperlinkcolor" val="tx"/>
                    </a:ext>
                  </a:extLst>
                </a:hlinkClick>
              </a:rPr>
              <a:t>NEXT ▶</a:t>
            </a:r>
            <a:endParaRPr lang="en-US" sz="130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 8">
    <p:bg>
      <p:bgPr>
        <a:solidFill>
          <a:srgbClr val="F6F7F9"/>
        </a:solidFill>
      </p:bgPr>
    </p:bg>
    <p:spTree>
      <p:nvGrpSpPr>
        <p:cNvPr id="1" name=""/>
        <p:cNvGrpSpPr/>
        <p:nvPr/>
      </p:nvGrpSpPr>
      <p:grpSpPr>
        <a:xfrm>
          <a:off x="0" y="0"/>
          <a:ext cx="0" cy="0"/>
          <a:chOff x="0" y="0"/>
          <a:chExt cx="0" cy="0"/>
        </a:xfrm>
      </p:grpSpPr>
      <p:sp>
        <p:nvSpPr>
          <p:cNvPr id="2" name="Text 0"/>
          <p:cNvSpPr/>
          <p:nvPr/>
        </p:nvSpPr>
        <p:spPr>
          <a:xfrm>
            <a:off x="548640" y="320040"/>
            <a:ext cx="7315200" cy="365760"/>
          </a:xfrm>
          <a:prstGeom prst="rect">
            <a:avLst/>
          </a:prstGeom>
          <a:noFill/>
          <a:ln/>
        </p:spPr>
        <p:txBody>
          <a:bodyPr wrap="square" lIns="0" tIns="0" rIns="0" bIns="0" rtlCol="0" anchor="ctr"/>
          <a:lstStyle/>
          <a:p>
            <a:pPr indent="0" marL="0">
              <a:buNone/>
            </a:pPr>
            <a:r>
              <a:rPr lang="en-US" sz="1300" b="1" spc="200" kern="0" dirty="0">
                <a:solidFill>
                  <a:srgbClr val="3F6C51"/>
                </a:solidFill>
                <a:latin typeface="Calibri" pitchFamily="34" charset="0"/>
                <a:ea typeface="Calibri" pitchFamily="34" charset="-122"/>
                <a:cs typeface="Calibri" pitchFamily="34" charset="-120"/>
              </a:rPr>
              <a:t>LOOK CLOSER</a:t>
            </a:r>
            <a:endParaRPr lang="en-US" sz="1300" dirty="0"/>
          </a:p>
        </p:txBody>
      </p:sp>
      <p:sp>
        <p:nvSpPr>
          <p:cNvPr id="3" name="Text 1"/>
          <p:cNvSpPr/>
          <p:nvPr/>
        </p:nvSpPr>
        <p:spPr>
          <a:xfrm>
            <a:off x="548640" y="621792"/>
            <a:ext cx="9601200" cy="914400"/>
          </a:xfrm>
          <a:prstGeom prst="rect">
            <a:avLst/>
          </a:prstGeom>
          <a:noFill/>
          <a:ln/>
        </p:spPr>
        <p:txBody>
          <a:bodyPr wrap="square" lIns="0" tIns="0" rIns="0" bIns="0" rtlCol="0" anchor="t"/>
          <a:lstStyle/>
          <a:p>
            <a:pPr indent="0" marL="0">
              <a:buNone/>
            </a:pPr>
            <a:r>
              <a:rPr lang="en-US" sz="2800" b="1" dirty="0">
                <a:solidFill>
                  <a:srgbClr val="1C2531"/>
                </a:solidFill>
                <a:latin typeface="Cambria" pitchFamily="34" charset="0"/>
                <a:ea typeface="Cambria" pitchFamily="34" charset="-122"/>
                <a:cs typeface="Cambria" pitchFamily="34" charset="-120"/>
              </a:rPr>
              <a:t>Landforms on Earth's Crust</a:t>
            </a:r>
            <a:endParaRPr lang="en-US" sz="2800" dirty="0"/>
          </a:p>
        </p:txBody>
      </p:sp>
      <p:sp>
        <p:nvSpPr>
          <p:cNvPr id="4" name="Shape 2"/>
          <p:cNvSpPr/>
          <p:nvPr/>
        </p:nvSpPr>
        <p:spPr>
          <a:xfrm>
            <a:off x="548640" y="1737360"/>
            <a:ext cx="2651760" cy="3291840"/>
          </a:xfrm>
          <a:prstGeom prst="roundRect">
            <a:avLst>
              <a:gd name="adj" fmla="val 4138"/>
            </a:avLst>
          </a:prstGeom>
          <a:solidFill>
            <a:srgbClr val="FFFFFF"/>
          </a:solidFill>
          <a:ln w="12700">
            <a:solidFill>
              <a:srgbClr val="E4E7EC"/>
            </a:solidFill>
            <a:prstDash val="solid"/>
          </a:ln>
          <a:effectLst>
            <a:outerShdw sx="100000" sy="100000" kx="0" ky="0" algn="bl" rotWithShape="0" blurRad="63500" dist="25400" dir="5400000">
              <a:srgbClr val="333333">
                <a:alpha val="12000"/>
              </a:srgbClr>
            </a:outerShdw>
          </a:effectLst>
        </p:spPr>
      </p:sp>
      <p:sp>
        <p:nvSpPr>
          <p:cNvPr id="5" name="Shape 3"/>
          <p:cNvSpPr/>
          <p:nvPr/>
        </p:nvSpPr>
        <p:spPr>
          <a:xfrm>
            <a:off x="1371600" y="2057400"/>
            <a:ext cx="1005840" cy="1005840"/>
          </a:xfrm>
          <a:prstGeom prst="ellipse">
            <a:avLst/>
          </a:prstGeom>
          <a:solidFill>
            <a:srgbClr val="E7EFE9"/>
          </a:solidFill>
          <a:ln w="19050">
            <a:solidFill>
              <a:srgbClr val="3F6C51"/>
            </a:solidFill>
            <a:prstDash val="solid"/>
          </a:ln>
        </p:spPr>
      </p:sp>
      <p:sp>
        <p:nvSpPr>
          <p:cNvPr id="6" name="Text 4"/>
          <p:cNvSpPr/>
          <p:nvPr/>
        </p:nvSpPr>
        <p:spPr>
          <a:xfrm>
            <a:off x="1371600" y="2057400"/>
            <a:ext cx="1005840" cy="1005840"/>
          </a:xfrm>
          <a:prstGeom prst="rect">
            <a:avLst/>
          </a:prstGeom>
          <a:noFill/>
          <a:ln/>
        </p:spPr>
        <p:txBody>
          <a:bodyPr wrap="square" lIns="0" tIns="0" rIns="0" bIns="0" rtlCol="0" anchor="ctr"/>
          <a:lstStyle/>
          <a:p>
            <a:pPr algn="ctr" indent="0" marL="0">
              <a:buNone/>
            </a:pPr>
            <a:r>
              <a:rPr lang="en-US" sz="3200" dirty="0">
                <a:solidFill>
                  <a:srgbClr val="000000"/>
                </a:solidFill>
              </a:rPr>
              <a:t>⛰️</a:t>
            </a:r>
            <a:endParaRPr lang="en-US" sz="3200" dirty="0"/>
          </a:p>
        </p:txBody>
      </p:sp>
      <p:sp>
        <p:nvSpPr>
          <p:cNvPr id="7" name="Text 5"/>
          <p:cNvSpPr/>
          <p:nvPr/>
        </p:nvSpPr>
        <p:spPr>
          <a:xfrm>
            <a:off x="685800" y="3246120"/>
            <a:ext cx="2377440" cy="365760"/>
          </a:xfrm>
          <a:prstGeom prst="rect">
            <a:avLst/>
          </a:prstGeom>
          <a:noFill/>
          <a:ln/>
        </p:spPr>
        <p:txBody>
          <a:bodyPr wrap="square" lIns="0" tIns="0" rIns="0" bIns="0" rtlCol="0" anchor="ctr"/>
          <a:lstStyle/>
          <a:p>
            <a:pPr algn="ctr" indent="0" marL="0">
              <a:buNone/>
            </a:pPr>
            <a:r>
              <a:rPr lang="en-US" sz="1500" b="1" dirty="0">
                <a:solidFill>
                  <a:srgbClr val="1C2531"/>
                </a:solidFill>
                <a:latin typeface="Calibri" pitchFamily="34" charset="0"/>
                <a:ea typeface="Calibri" pitchFamily="34" charset="-122"/>
                <a:cs typeface="Calibri" pitchFamily="34" charset="-120"/>
              </a:rPr>
              <a:t>Mountains</a:t>
            </a:r>
            <a:endParaRPr lang="en-US" sz="1500" dirty="0"/>
          </a:p>
        </p:txBody>
      </p:sp>
      <p:sp>
        <p:nvSpPr>
          <p:cNvPr id="8" name="Text 6"/>
          <p:cNvSpPr/>
          <p:nvPr/>
        </p:nvSpPr>
        <p:spPr>
          <a:xfrm>
            <a:off x="685800" y="3657600"/>
            <a:ext cx="2377440" cy="1280160"/>
          </a:xfrm>
          <a:prstGeom prst="rect">
            <a:avLst/>
          </a:prstGeom>
          <a:noFill/>
          <a:ln/>
        </p:spPr>
        <p:txBody>
          <a:bodyPr wrap="square" lIns="0" tIns="0" rIns="0" bIns="0" rtlCol="0" anchor="ctr"/>
          <a:lstStyle/>
          <a:p>
            <a:pPr algn="ctr" indent="0" marL="0">
              <a:buNone/>
            </a:pPr>
            <a:r>
              <a:rPr lang="en-US" sz="1150" dirty="0">
                <a:solidFill>
                  <a:srgbClr val="5B6B7A"/>
                </a:solidFill>
                <a:latin typeface="Calibri" pitchFamily="34" charset="0"/>
                <a:ea typeface="Calibri" pitchFamily="34" charset="-122"/>
                <a:cs typeface="Calibri" pitchFamily="34" charset="-120"/>
              </a:rPr>
              <a:t>Huge rocky peaks pushed up over millions of years</a:t>
            </a:r>
            <a:endParaRPr lang="en-US" sz="1150" dirty="0"/>
          </a:p>
        </p:txBody>
      </p:sp>
      <p:sp>
        <p:nvSpPr>
          <p:cNvPr id="9" name="Shape 7"/>
          <p:cNvSpPr/>
          <p:nvPr/>
        </p:nvSpPr>
        <p:spPr>
          <a:xfrm>
            <a:off x="3429000" y="1737360"/>
            <a:ext cx="2651760" cy="3291840"/>
          </a:xfrm>
          <a:prstGeom prst="roundRect">
            <a:avLst>
              <a:gd name="adj" fmla="val 4138"/>
            </a:avLst>
          </a:prstGeom>
          <a:solidFill>
            <a:srgbClr val="FFFFFF"/>
          </a:solidFill>
          <a:ln w="12700">
            <a:solidFill>
              <a:srgbClr val="E4E7EC"/>
            </a:solidFill>
            <a:prstDash val="solid"/>
          </a:ln>
          <a:effectLst>
            <a:outerShdw sx="100000" sy="100000" kx="0" ky="0" algn="bl" rotWithShape="0" blurRad="63500" dist="25400" dir="5400000">
              <a:srgbClr val="333333">
                <a:alpha val="12000"/>
              </a:srgbClr>
            </a:outerShdw>
          </a:effectLst>
        </p:spPr>
      </p:sp>
      <p:sp>
        <p:nvSpPr>
          <p:cNvPr id="10" name="Shape 8"/>
          <p:cNvSpPr/>
          <p:nvPr/>
        </p:nvSpPr>
        <p:spPr>
          <a:xfrm>
            <a:off x="4251960" y="2057400"/>
            <a:ext cx="1005840" cy="1005840"/>
          </a:xfrm>
          <a:prstGeom prst="ellipse">
            <a:avLst/>
          </a:prstGeom>
          <a:solidFill>
            <a:srgbClr val="E7EFE9"/>
          </a:solidFill>
          <a:ln w="19050">
            <a:solidFill>
              <a:srgbClr val="3F6C51"/>
            </a:solidFill>
            <a:prstDash val="solid"/>
          </a:ln>
        </p:spPr>
      </p:sp>
      <p:sp>
        <p:nvSpPr>
          <p:cNvPr id="11" name="Text 9"/>
          <p:cNvSpPr/>
          <p:nvPr/>
        </p:nvSpPr>
        <p:spPr>
          <a:xfrm>
            <a:off x="4251960" y="2057400"/>
            <a:ext cx="1005840" cy="1005840"/>
          </a:xfrm>
          <a:prstGeom prst="rect">
            <a:avLst/>
          </a:prstGeom>
          <a:noFill/>
          <a:ln/>
        </p:spPr>
        <p:txBody>
          <a:bodyPr wrap="square" lIns="0" tIns="0" rIns="0" bIns="0" rtlCol="0" anchor="ctr"/>
          <a:lstStyle/>
          <a:p>
            <a:pPr algn="ctr" indent="0" marL="0">
              <a:buNone/>
            </a:pPr>
            <a:r>
              <a:rPr lang="en-US" sz="3200" dirty="0">
                <a:solidFill>
                  <a:srgbClr val="000000"/>
                </a:solidFill>
              </a:rPr>
              <a:t>🏝️</a:t>
            </a:r>
            <a:endParaRPr lang="en-US" sz="3200" dirty="0"/>
          </a:p>
        </p:txBody>
      </p:sp>
      <p:sp>
        <p:nvSpPr>
          <p:cNvPr id="12" name="Text 10"/>
          <p:cNvSpPr/>
          <p:nvPr/>
        </p:nvSpPr>
        <p:spPr>
          <a:xfrm>
            <a:off x="3566160" y="3246120"/>
            <a:ext cx="2377440" cy="365760"/>
          </a:xfrm>
          <a:prstGeom prst="rect">
            <a:avLst/>
          </a:prstGeom>
          <a:noFill/>
          <a:ln/>
        </p:spPr>
        <p:txBody>
          <a:bodyPr wrap="square" lIns="0" tIns="0" rIns="0" bIns="0" rtlCol="0" anchor="ctr"/>
          <a:lstStyle/>
          <a:p>
            <a:pPr algn="ctr" indent="0" marL="0">
              <a:buNone/>
            </a:pPr>
            <a:r>
              <a:rPr lang="en-US" sz="1500" b="1" dirty="0">
                <a:solidFill>
                  <a:srgbClr val="1C2531"/>
                </a:solidFill>
                <a:latin typeface="Calibri" pitchFamily="34" charset="0"/>
                <a:ea typeface="Calibri" pitchFamily="34" charset="-122"/>
                <a:cs typeface="Calibri" pitchFamily="34" charset="-120"/>
              </a:rPr>
              <a:t>Islands</a:t>
            </a:r>
            <a:endParaRPr lang="en-US" sz="1500" dirty="0"/>
          </a:p>
        </p:txBody>
      </p:sp>
      <p:sp>
        <p:nvSpPr>
          <p:cNvPr id="13" name="Text 11"/>
          <p:cNvSpPr/>
          <p:nvPr/>
        </p:nvSpPr>
        <p:spPr>
          <a:xfrm>
            <a:off x="3566160" y="3657600"/>
            <a:ext cx="2377440" cy="1280160"/>
          </a:xfrm>
          <a:prstGeom prst="rect">
            <a:avLst/>
          </a:prstGeom>
          <a:noFill/>
          <a:ln/>
        </p:spPr>
        <p:txBody>
          <a:bodyPr wrap="square" lIns="0" tIns="0" rIns="0" bIns="0" rtlCol="0" anchor="ctr"/>
          <a:lstStyle/>
          <a:p>
            <a:pPr algn="ctr" indent="0" marL="0">
              <a:buNone/>
            </a:pPr>
            <a:r>
              <a:rPr lang="en-US" sz="1150" dirty="0">
                <a:solidFill>
                  <a:srgbClr val="5B6B7A"/>
                </a:solidFill>
                <a:latin typeface="Calibri" pitchFamily="34" charset="0"/>
                <a:ea typeface="Calibri" pitchFamily="34" charset="-122"/>
                <a:cs typeface="Calibri" pitchFamily="34" charset="-120"/>
              </a:rPr>
              <a:t>Land surrounded by water, sitting on the crust</a:t>
            </a:r>
            <a:endParaRPr lang="en-US" sz="1150" dirty="0"/>
          </a:p>
        </p:txBody>
      </p:sp>
      <p:sp>
        <p:nvSpPr>
          <p:cNvPr id="14" name="Shape 12"/>
          <p:cNvSpPr/>
          <p:nvPr/>
        </p:nvSpPr>
        <p:spPr>
          <a:xfrm>
            <a:off x="6309360" y="1737360"/>
            <a:ext cx="2651760" cy="3291840"/>
          </a:xfrm>
          <a:prstGeom prst="roundRect">
            <a:avLst>
              <a:gd name="adj" fmla="val 4138"/>
            </a:avLst>
          </a:prstGeom>
          <a:solidFill>
            <a:srgbClr val="FFFFFF"/>
          </a:solidFill>
          <a:ln w="12700">
            <a:solidFill>
              <a:srgbClr val="E4E7EC"/>
            </a:solidFill>
            <a:prstDash val="solid"/>
          </a:ln>
          <a:effectLst>
            <a:outerShdw sx="100000" sy="100000" kx="0" ky="0" algn="bl" rotWithShape="0" blurRad="63500" dist="25400" dir="5400000">
              <a:srgbClr val="333333">
                <a:alpha val="12000"/>
              </a:srgbClr>
            </a:outerShdw>
          </a:effectLst>
        </p:spPr>
      </p:sp>
      <p:sp>
        <p:nvSpPr>
          <p:cNvPr id="15" name="Shape 13"/>
          <p:cNvSpPr/>
          <p:nvPr/>
        </p:nvSpPr>
        <p:spPr>
          <a:xfrm>
            <a:off x="7132320" y="2057400"/>
            <a:ext cx="1005840" cy="1005840"/>
          </a:xfrm>
          <a:prstGeom prst="ellipse">
            <a:avLst/>
          </a:prstGeom>
          <a:solidFill>
            <a:srgbClr val="E7EFE9"/>
          </a:solidFill>
          <a:ln w="19050">
            <a:solidFill>
              <a:srgbClr val="3F6C51"/>
            </a:solidFill>
            <a:prstDash val="solid"/>
          </a:ln>
        </p:spPr>
      </p:sp>
      <p:sp>
        <p:nvSpPr>
          <p:cNvPr id="16" name="Text 14"/>
          <p:cNvSpPr/>
          <p:nvPr/>
        </p:nvSpPr>
        <p:spPr>
          <a:xfrm>
            <a:off x="7132320" y="2057400"/>
            <a:ext cx="1005840" cy="1005840"/>
          </a:xfrm>
          <a:prstGeom prst="rect">
            <a:avLst/>
          </a:prstGeom>
          <a:noFill/>
          <a:ln/>
        </p:spPr>
        <p:txBody>
          <a:bodyPr wrap="square" lIns="0" tIns="0" rIns="0" bIns="0" rtlCol="0" anchor="ctr"/>
          <a:lstStyle/>
          <a:p>
            <a:pPr algn="ctr" indent="0" marL="0">
              <a:buNone/>
            </a:pPr>
            <a:r>
              <a:rPr lang="en-US" sz="3200" dirty="0">
                <a:solidFill>
                  <a:srgbClr val="000000"/>
                </a:solidFill>
              </a:rPr>
              <a:t>🏜️</a:t>
            </a:r>
            <a:endParaRPr lang="en-US" sz="3200" dirty="0"/>
          </a:p>
        </p:txBody>
      </p:sp>
      <p:sp>
        <p:nvSpPr>
          <p:cNvPr id="17" name="Text 15"/>
          <p:cNvSpPr/>
          <p:nvPr/>
        </p:nvSpPr>
        <p:spPr>
          <a:xfrm>
            <a:off x="6446520" y="3246120"/>
            <a:ext cx="2377440" cy="365760"/>
          </a:xfrm>
          <a:prstGeom prst="rect">
            <a:avLst/>
          </a:prstGeom>
          <a:noFill/>
          <a:ln/>
        </p:spPr>
        <p:txBody>
          <a:bodyPr wrap="square" lIns="0" tIns="0" rIns="0" bIns="0" rtlCol="0" anchor="ctr"/>
          <a:lstStyle/>
          <a:p>
            <a:pPr algn="ctr" indent="0" marL="0">
              <a:buNone/>
            </a:pPr>
            <a:r>
              <a:rPr lang="en-US" sz="1500" b="1" dirty="0">
                <a:solidFill>
                  <a:srgbClr val="1C2531"/>
                </a:solidFill>
                <a:latin typeface="Calibri" pitchFamily="34" charset="0"/>
                <a:ea typeface="Calibri" pitchFamily="34" charset="-122"/>
                <a:cs typeface="Calibri" pitchFamily="34" charset="-120"/>
              </a:rPr>
              <a:t>Deserts</a:t>
            </a:r>
            <a:endParaRPr lang="en-US" sz="1500" dirty="0"/>
          </a:p>
        </p:txBody>
      </p:sp>
      <p:sp>
        <p:nvSpPr>
          <p:cNvPr id="18" name="Text 16"/>
          <p:cNvSpPr/>
          <p:nvPr/>
        </p:nvSpPr>
        <p:spPr>
          <a:xfrm>
            <a:off x="6446520" y="3657600"/>
            <a:ext cx="2377440" cy="1280160"/>
          </a:xfrm>
          <a:prstGeom prst="rect">
            <a:avLst/>
          </a:prstGeom>
          <a:noFill/>
          <a:ln/>
        </p:spPr>
        <p:txBody>
          <a:bodyPr wrap="square" lIns="0" tIns="0" rIns="0" bIns="0" rtlCol="0" anchor="ctr"/>
          <a:lstStyle/>
          <a:p>
            <a:pPr algn="ctr" indent="0" marL="0">
              <a:buNone/>
            </a:pPr>
            <a:r>
              <a:rPr lang="en-US" sz="1150" dirty="0">
                <a:solidFill>
                  <a:srgbClr val="5B6B7A"/>
                </a:solidFill>
                <a:latin typeface="Calibri" pitchFamily="34" charset="0"/>
                <a:ea typeface="Calibri" pitchFamily="34" charset="-122"/>
                <a:cs typeface="Calibri" pitchFamily="34" charset="-120"/>
              </a:rPr>
              <a:t>Dry, sandy stretches of crust with little rainfall</a:t>
            </a:r>
            <a:endParaRPr lang="en-US" sz="1150" dirty="0"/>
          </a:p>
        </p:txBody>
      </p:sp>
      <p:sp>
        <p:nvSpPr>
          <p:cNvPr id="19" name="Shape 17"/>
          <p:cNvSpPr/>
          <p:nvPr/>
        </p:nvSpPr>
        <p:spPr>
          <a:xfrm>
            <a:off x="9189720" y="1737360"/>
            <a:ext cx="2651760" cy="3291840"/>
          </a:xfrm>
          <a:prstGeom prst="roundRect">
            <a:avLst>
              <a:gd name="adj" fmla="val 4138"/>
            </a:avLst>
          </a:prstGeom>
          <a:solidFill>
            <a:srgbClr val="FFFFFF"/>
          </a:solidFill>
          <a:ln w="12700">
            <a:solidFill>
              <a:srgbClr val="E4E7EC"/>
            </a:solidFill>
            <a:prstDash val="solid"/>
          </a:ln>
          <a:effectLst>
            <a:outerShdw sx="100000" sy="100000" kx="0" ky="0" algn="bl" rotWithShape="0" blurRad="63500" dist="25400" dir="5400000">
              <a:srgbClr val="333333">
                <a:alpha val="12000"/>
              </a:srgbClr>
            </a:outerShdw>
          </a:effectLst>
        </p:spPr>
      </p:sp>
      <p:sp>
        <p:nvSpPr>
          <p:cNvPr id="20" name="Shape 18"/>
          <p:cNvSpPr/>
          <p:nvPr/>
        </p:nvSpPr>
        <p:spPr>
          <a:xfrm>
            <a:off x="10012680" y="2057400"/>
            <a:ext cx="1005840" cy="1005840"/>
          </a:xfrm>
          <a:prstGeom prst="ellipse">
            <a:avLst/>
          </a:prstGeom>
          <a:solidFill>
            <a:srgbClr val="E7EFE9"/>
          </a:solidFill>
          <a:ln w="19050">
            <a:solidFill>
              <a:srgbClr val="3F6C51"/>
            </a:solidFill>
            <a:prstDash val="solid"/>
          </a:ln>
        </p:spPr>
      </p:sp>
      <p:sp>
        <p:nvSpPr>
          <p:cNvPr id="21" name="Text 19"/>
          <p:cNvSpPr/>
          <p:nvPr/>
        </p:nvSpPr>
        <p:spPr>
          <a:xfrm>
            <a:off x="10012680" y="2057400"/>
            <a:ext cx="1005840" cy="1005840"/>
          </a:xfrm>
          <a:prstGeom prst="rect">
            <a:avLst/>
          </a:prstGeom>
          <a:noFill/>
          <a:ln/>
        </p:spPr>
        <p:txBody>
          <a:bodyPr wrap="square" lIns="0" tIns="0" rIns="0" bIns="0" rtlCol="0" anchor="ctr"/>
          <a:lstStyle/>
          <a:p>
            <a:pPr algn="ctr" indent="0" marL="0">
              <a:buNone/>
            </a:pPr>
            <a:r>
              <a:rPr lang="en-US" sz="3200" dirty="0">
                <a:solidFill>
                  <a:srgbClr val="000000"/>
                </a:solidFill>
              </a:rPr>
              <a:t>🌊</a:t>
            </a:r>
            <a:endParaRPr lang="en-US" sz="3200" dirty="0"/>
          </a:p>
        </p:txBody>
      </p:sp>
      <p:sp>
        <p:nvSpPr>
          <p:cNvPr id="22" name="Text 20"/>
          <p:cNvSpPr/>
          <p:nvPr/>
        </p:nvSpPr>
        <p:spPr>
          <a:xfrm>
            <a:off x="9326880" y="3246120"/>
            <a:ext cx="2377440" cy="365760"/>
          </a:xfrm>
          <a:prstGeom prst="rect">
            <a:avLst/>
          </a:prstGeom>
          <a:noFill/>
          <a:ln/>
        </p:spPr>
        <p:txBody>
          <a:bodyPr wrap="square" lIns="0" tIns="0" rIns="0" bIns="0" rtlCol="0" anchor="ctr"/>
          <a:lstStyle/>
          <a:p>
            <a:pPr algn="ctr" indent="0" marL="0">
              <a:buNone/>
            </a:pPr>
            <a:r>
              <a:rPr lang="en-US" sz="1500" b="1" dirty="0">
                <a:solidFill>
                  <a:srgbClr val="1C2531"/>
                </a:solidFill>
                <a:latin typeface="Calibri" pitchFamily="34" charset="0"/>
                <a:ea typeface="Calibri" pitchFamily="34" charset="-122"/>
                <a:cs typeface="Calibri" pitchFamily="34" charset="-120"/>
              </a:rPr>
              <a:t>Ocean Floor</a:t>
            </a:r>
            <a:endParaRPr lang="en-US" sz="1500" dirty="0"/>
          </a:p>
        </p:txBody>
      </p:sp>
      <p:sp>
        <p:nvSpPr>
          <p:cNvPr id="23" name="Text 21"/>
          <p:cNvSpPr/>
          <p:nvPr/>
        </p:nvSpPr>
        <p:spPr>
          <a:xfrm>
            <a:off x="9326880" y="3657600"/>
            <a:ext cx="2377440" cy="1280160"/>
          </a:xfrm>
          <a:prstGeom prst="rect">
            <a:avLst/>
          </a:prstGeom>
          <a:noFill/>
          <a:ln/>
        </p:spPr>
        <p:txBody>
          <a:bodyPr wrap="square" lIns="0" tIns="0" rIns="0" bIns="0" rtlCol="0" anchor="ctr"/>
          <a:lstStyle/>
          <a:p>
            <a:pPr algn="ctr" indent="0" marL="0">
              <a:buNone/>
            </a:pPr>
            <a:r>
              <a:rPr lang="en-US" sz="1150" dirty="0">
                <a:solidFill>
                  <a:srgbClr val="5B6B7A"/>
                </a:solidFill>
                <a:latin typeface="Calibri" pitchFamily="34" charset="0"/>
                <a:ea typeface="Calibri" pitchFamily="34" charset="-122"/>
                <a:cs typeface="Calibri" pitchFamily="34" charset="-120"/>
              </a:rPr>
              <a:t>The crust continues under the sea — thinner than land crust</a:t>
            </a:r>
            <a:endParaRPr lang="en-US" sz="1150" dirty="0"/>
          </a:p>
        </p:txBody>
      </p:sp>
      <p:sp>
        <p:nvSpPr>
          <p:cNvPr id="24" name="Shape 22">
            <a:hlinkClick r:id="rId1" tooltip="" action="ppaction://hlinksldjump"/>
          </p:cNvPr>
          <p:cNvSpPr/>
          <p:nvPr/>
        </p:nvSpPr>
        <p:spPr>
          <a:xfrm>
            <a:off x="457200" y="6263640"/>
            <a:ext cx="1417320" cy="457200"/>
          </a:xfrm>
          <a:prstGeom prst="roundRect">
            <a:avLst>
              <a:gd name="adj" fmla="val 50000"/>
            </a:avLst>
          </a:prstGeom>
          <a:solidFill>
            <a:srgbClr val="0B1D3A"/>
          </a:solidFill>
          <a:ln w="12700">
            <a:solidFill>
              <a:srgbClr val="0B1D3A"/>
            </a:solidFill>
            <a:prstDash val="solid"/>
          </a:ln>
          <a:effectLst>
            <a:outerShdw sx="100000" sy="100000" kx="0" ky="0" algn="bl" rotWithShape="0" blurRad="76200" dist="25400" dir="5400000">
              <a:srgbClr val="0B1D3A">
                <a:alpha val="25000"/>
              </a:srgbClr>
            </a:outerShdw>
          </a:effectLst>
        </p:spPr>
      </p:sp>
      <p:sp>
        <p:nvSpPr>
          <p:cNvPr id="25" name="Text 23">
            <a:hlinkClick r:id="rId1" tooltip="" action="ppaction://hlinksldjump"/>
          </p:cNvPr>
          <p:cNvSpPr/>
          <p:nvPr/>
        </p:nvSpPr>
        <p:spPr>
          <a:xfrm>
            <a:off x="457200" y="6263640"/>
            <a:ext cx="1417320" cy="457200"/>
          </a:xfrm>
          <a:prstGeom prst="rect">
            <a:avLst/>
          </a:prstGeom>
          <a:noFill/>
          <a:ln/>
        </p:spPr>
        <p:txBody>
          <a:bodyPr wrap="square" lIns="0" tIns="0" rIns="0" bIns="0" rtlCol="0" anchor="ctr"/>
          <a:lstStyle/>
          <a:p>
            <a:pPr algn="ctr" indent="0" marL="0">
              <a:buNone/>
            </a:pPr>
            <a:r>
              <a:rPr lang="en-US" sz="1300" b="1" u="sng" dirty="0">
                <a:solidFill>
                  <a:srgbClr val="FFFFFF"/>
                </a:solidFill>
                <a:latin typeface="Calibri" pitchFamily="34" charset="0"/>
                <a:ea typeface="Calibri" pitchFamily="34" charset="-122"/>
                <a:cs typeface="Calibri" pitchFamily="34" charset="-120"/>
                <a:hlinkClick r:id="rId1" action="ppaction://hlinksldjump" tooltip="">
                  <a:extLst>
                    <a:ext uri="{A12FA001-AC4F-418D-AE19-62706E023703}">
                      <ahyp:hlinkClr xmlns:ahyp="http://schemas.microsoft.com/office/drawing/2018/hyperlinkcolor" val="tx"/>
                    </a:ext>
                  </a:extLst>
                </a:hlinkClick>
              </a:rPr>
              <a:t>🏠 HOME</a:t>
            </a:r>
            <a:endParaRPr lang="en-US" sz="1300" dirty="0"/>
          </a:p>
        </p:txBody>
      </p:sp>
      <p:sp>
        <p:nvSpPr>
          <p:cNvPr id="26" name="Shape 24">
            <a:hlinkClick r:id="rId2" tooltip="" action="ppaction://hlinksldjump"/>
          </p:cNvPr>
          <p:cNvSpPr/>
          <p:nvPr/>
        </p:nvSpPr>
        <p:spPr>
          <a:xfrm>
            <a:off x="2011680" y="6263640"/>
            <a:ext cx="1417320" cy="457200"/>
          </a:xfrm>
          <a:prstGeom prst="roundRect">
            <a:avLst>
              <a:gd name="adj" fmla="val 50000"/>
            </a:avLst>
          </a:prstGeom>
          <a:solidFill>
            <a:srgbClr val="8894A3"/>
          </a:solidFill>
          <a:ln w="12700">
            <a:solidFill>
              <a:srgbClr val="8894A3"/>
            </a:solidFill>
            <a:prstDash val="solid"/>
          </a:ln>
          <a:effectLst>
            <a:outerShdw sx="100000" sy="100000" kx="0" ky="0" algn="bl" rotWithShape="0" blurRad="76200" dist="25400" dir="5400000">
              <a:srgbClr val="0B1D3A">
                <a:alpha val="25000"/>
              </a:srgbClr>
            </a:outerShdw>
          </a:effectLst>
        </p:spPr>
      </p:sp>
      <p:sp>
        <p:nvSpPr>
          <p:cNvPr id="27" name="Text 25">
            <a:hlinkClick r:id="rId2" tooltip="" action="ppaction://hlinksldjump"/>
          </p:cNvPr>
          <p:cNvSpPr/>
          <p:nvPr/>
        </p:nvSpPr>
        <p:spPr>
          <a:xfrm>
            <a:off x="2011680" y="6263640"/>
            <a:ext cx="1417320" cy="457200"/>
          </a:xfrm>
          <a:prstGeom prst="rect">
            <a:avLst/>
          </a:prstGeom>
          <a:noFill/>
          <a:ln/>
        </p:spPr>
        <p:txBody>
          <a:bodyPr wrap="square" lIns="0" tIns="0" rIns="0" bIns="0" rtlCol="0" anchor="ctr"/>
          <a:lstStyle/>
          <a:p>
            <a:pPr algn="ctr" indent="0" marL="0">
              <a:buNone/>
            </a:pPr>
            <a:r>
              <a:rPr lang="en-US" sz="1300" b="1" u="sng" dirty="0">
                <a:solidFill>
                  <a:srgbClr val="FFFFFF"/>
                </a:solidFill>
                <a:latin typeface="Calibri" pitchFamily="34" charset="0"/>
                <a:ea typeface="Calibri" pitchFamily="34" charset="-122"/>
                <a:cs typeface="Calibri" pitchFamily="34" charset="-120"/>
                <a:hlinkClick r:id="rId2" action="ppaction://hlinksldjump" tooltip="">
                  <a:extLst>
                    <a:ext uri="{A12FA001-AC4F-418D-AE19-62706E023703}">
                      <ahyp:hlinkClr xmlns:ahyp="http://schemas.microsoft.com/office/drawing/2018/hyperlinkcolor" val="tx"/>
                    </a:ext>
                  </a:extLst>
                </a:hlinkClick>
              </a:rPr>
              <a:t>◀ BACK</a:t>
            </a:r>
            <a:endParaRPr lang="en-US" sz="130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 9">
    <p:bg>
      <p:bgPr>
        <a:solidFill>
          <a:srgbClr val="FCE5D8"/>
        </a:solidFill>
      </p:bgPr>
    </p:bg>
    <p:spTree>
      <p:nvGrpSpPr>
        <p:cNvPr id="1" name=""/>
        <p:cNvGrpSpPr/>
        <p:nvPr/>
      </p:nvGrpSpPr>
      <p:grpSpPr>
        <a:xfrm>
          <a:off x="0" y="0"/>
          <a:ext cx="0" cy="0"/>
          <a:chOff x="0" y="0"/>
          <a:chExt cx="0" cy="0"/>
        </a:xfrm>
      </p:grpSpPr>
      <p:sp>
        <p:nvSpPr>
          <p:cNvPr id="2" name="Text 0"/>
          <p:cNvSpPr/>
          <p:nvPr/>
        </p:nvSpPr>
        <p:spPr>
          <a:xfrm>
            <a:off x="548640" y="320040"/>
            <a:ext cx="7315200" cy="365760"/>
          </a:xfrm>
          <a:prstGeom prst="rect">
            <a:avLst/>
          </a:prstGeom>
          <a:noFill/>
          <a:ln/>
        </p:spPr>
        <p:txBody>
          <a:bodyPr wrap="square" lIns="0" tIns="0" rIns="0" bIns="0" rtlCol="0" anchor="ctr"/>
          <a:lstStyle/>
          <a:p>
            <a:pPr indent="0" marL="0">
              <a:buNone/>
            </a:pPr>
            <a:r>
              <a:rPr lang="en-US" sz="1300" b="1" spc="200" kern="0" dirty="0">
                <a:solidFill>
                  <a:srgbClr val="E8590C"/>
                </a:solidFill>
                <a:latin typeface="Calibri" pitchFamily="34" charset="0"/>
                <a:ea typeface="Calibri" pitchFamily="34" charset="-122"/>
                <a:cs typeface="Calibri" pitchFamily="34" charset="-120"/>
              </a:rPr>
              <a:t>LAYER 2 OF 4</a:t>
            </a:r>
            <a:endParaRPr lang="en-US" sz="1300" dirty="0"/>
          </a:p>
        </p:txBody>
      </p:sp>
      <p:sp>
        <p:nvSpPr>
          <p:cNvPr id="3" name="Text 1"/>
          <p:cNvSpPr/>
          <p:nvPr/>
        </p:nvSpPr>
        <p:spPr>
          <a:xfrm>
            <a:off x="548640" y="621792"/>
            <a:ext cx="9601200" cy="914400"/>
          </a:xfrm>
          <a:prstGeom prst="rect">
            <a:avLst/>
          </a:prstGeom>
          <a:noFill/>
          <a:ln/>
        </p:spPr>
        <p:txBody>
          <a:bodyPr wrap="square" lIns="0" tIns="0" rIns="0" bIns="0" rtlCol="0" anchor="t"/>
          <a:lstStyle/>
          <a:p>
            <a:pPr indent="0" marL="0">
              <a:buNone/>
            </a:pPr>
            <a:r>
              <a:rPr lang="en-US" sz="3400" b="1" dirty="0">
                <a:solidFill>
                  <a:srgbClr val="1C2531"/>
                </a:solidFill>
                <a:latin typeface="Cambria" pitchFamily="34" charset="0"/>
                <a:ea typeface="Cambria" pitchFamily="34" charset="-122"/>
                <a:cs typeface="Cambria" pitchFamily="34" charset="-120"/>
              </a:rPr>
              <a:t>🔥 The Mantle</a:t>
            </a:r>
            <a:endParaRPr lang="en-US" sz="3400" dirty="0"/>
          </a:p>
        </p:txBody>
      </p:sp>
      <p:sp>
        <p:nvSpPr>
          <p:cNvPr id="4" name="Shape 2"/>
          <p:cNvSpPr/>
          <p:nvPr/>
        </p:nvSpPr>
        <p:spPr>
          <a:xfrm>
            <a:off x="548640" y="1463040"/>
            <a:ext cx="6675120" cy="1554480"/>
          </a:xfrm>
          <a:prstGeom prst="roundRect">
            <a:avLst>
              <a:gd name="adj" fmla="val 7059"/>
            </a:avLst>
          </a:prstGeom>
          <a:solidFill>
            <a:srgbClr val="FFFFFF"/>
          </a:solidFill>
          <a:ln w="12700">
            <a:solidFill>
              <a:srgbClr val="F4D9C6"/>
            </a:solidFill>
            <a:prstDash val="solid"/>
          </a:ln>
        </p:spPr>
      </p:sp>
      <p:sp>
        <p:nvSpPr>
          <p:cNvPr id="5" name="Text 3"/>
          <p:cNvSpPr/>
          <p:nvPr/>
        </p:nvSpPr>
        <p:spPr>
          <a:xfrm>
            <a:off x="822960" y="1463040"/>
            <a:ext cx="6126480" cy="1554480"/>
          </a:xfrm>
          <a:prstGeom prst="rect">
            <a:avLst/>
          </a:prstGeom>
          <a:noFill/>
          <a:ln/>
        </p:spPr>
        <p:txBody>
          <a:bodyPr wrap="square" lIns="0" tIns="0" rIns="0" bIns="0" rtlCol="0" anchor="ctr"/>
          <a:lstStyle/>
          <a:p>
            <a:pPr indent="0" marL="0">
              <a:lnSpc>
                <a:spcPct val="120000"/>
              </a:lnSpc>
              <a:buNone/>
            </a:pPr>
            <a:r>
              <a:rPr lang="en-US" sz="1700" dirty="0">
                <a:solidFill>
                  <a:srgbClr val="1C2531"/>
                </a:solidFill>
                <a:latin typeface="Calibri" pitchFamily="34" charset="0"/>
                <a:ea typeface="Calibri" pitchFamily="34" charset="-122"/>
                <a:cs typeface="Calibri" pitchFamily="34" charset="-120"/>
              </a:rPr>
              <a:t>The mantle is a very thick layer beneath the crust. It is extremely hot, and its rock moves ever so slowly — like thick honey.</a:t>
            </a:r>
            <a:endParaRPr lang="en-US" sz="1700" dirty="0"/>
          </a:p>
        </p:txBody>
      </p:sp>
      <p:sp>
        <p:nvSpPr>
          <p:cNvPr id="6" name="Shape 4"/>
          <p:cNvSpPr/>
          <p:nvPr/>
        </p:nvSpPr>
        <p:spPr>
          <a:xfrm>
            <a:off x="548640" y="3200400"/>
            <a:ext cx="3200400" cy="1234440"/>
          </a:xfrm>
          <a:prstGeom prst="roundRect">
            <a:avLst>
              <a:gd name="adj" fmla="val 7407"/>
            </a:avLst>
          </a:prstGeom>
          <a:solidFill>
            <a:srgbClr val="FFFFFF"/>
          </a:solidFill>
          <a:ln w="12700">
            <a:solidFill>
              <a:srgbClr val="E4E7EC"/>
            </a:solidFill>
            <a:prstDash val="solid"/>
          </a:ln>
          <a:effectLst>
            <a:outerShdw sx="100000" sy="100000" kx="0" ky="0" algn="bl" rotWithShape="0" blurRad="63500" dist="25400" dir="5400000">
              <a:srgbClr val="333333">
                <a:alpha val="12000"/>
              </a:srgbClr>
            </a:outerShdw>
          </a:effectLst>
        </p:spPr>
      </p:sp>
      <p:sp>
        <p:nvSpPr>
          <p:cNvPr id="7" name="Text 5"/>
          <p:cNvSpPr/>
          <p:nvPr/>
        </p:nvSpPr>
        <p:spPr>
          <a:xfrm>
            <a:off x="731520" y="3310128"/>
            <a:ext cx="2834640" cy="274320"/>
          </a:xfrm>
          <a:prstGeom prst="rect">
            <a:avLst/>
          </a:prstGeom>
          <a:noFill/>
          <a:ln/>
        </p:spPr>
        <p:txBody>
          <a:bodyPr wrap="square" lIns="0" tIns="0" rIns="0" bIns="0" rtlCol="0" anchor="ctr"/>
          <a:lstStyle/>
          <a:p>
            <a:pPr indent="0" marL="0">
              <a:buNone/>
            </a:pPr>
            <a:r>
              <a:rPr lang="en-US" sz="1050" b="1" spc="100" kern="0" dirty="0">
                <a:solidFill>
                  <a:srgbClr val="E8590C"/>
                </a:solidFill>
                <a:latin typeface="Calibri" pitchFamily="34" charset="0"/>
                <a:ea typeface="Calibri" pitchFamily="34" charset="-122"/>
                <a:cs typeface="Calibri" pitchFamily="34" charset="-120"/>
              </a:rPr>
              <a:t>THICKNESS</a:t>
            </a:r>
            <a:endParaRPr lang="en-US" sz="1050" dirty="0"/>
          </a:p>
        </p:txBody>
      </p:sp>
      <p:sp>
        <p:nvSpPr>
          <p:cNvPr id="8" name="Text 6"/>
          <p:cNvSpPr/>
          <p:nvPr/>
        </p:nvSpPr>
        <p:spPr>
          <a:xfrm>
            <a:off x="731520" y="3584448"/>
            <a:ext cx="2834640" cy="731520"/>
          </a:xfrm>
          <a:prstGeom prst="rect">
            <a:avLst/>
          </a:prstGeom>
          <a:noFill/>
          <a:ln/>
        </p:spPr>
        <p:txBody>
          <a:bodyPr wrap="square" lIns="0" tIns="0" rIns="0" bIns="0" rtlCol="0" anchor="t"/>
          <a:lstStyle/>
          <a:p>
            <a:pPr indent="0" marL="0">
              <a:buNone/>
            </a:pPr>
            <a:r>
              <a:rPr lang="en-US" sz="1350" dirty="0">
                <a:solidFill>
                  <a:srgbClr val="1C2531"/>
                </a:solidFill>
                <a:latin typeface="Calibri" pitchFamily="34" charset="0"/>
                <a:ea typeface="Calibri" pitchFamily="34" charset="-122"/>
                <a:cs typeface="Calibri" pitchFamily="34" charset="-120"/>
              </a:rPr>
              <a:t>The mantle is Earth's THICKEST layer — nearly 2,900 km deep</a:t>
            </a:r>
            <a:endParaRPr lang="en-US" sz="1350" dirty="0"/>
          </a:p>
        </p:txBody>
      </p:sp>
      <p:sp>
        <p:nvSpPr>
          <p:cNvPr id="9" name="Shape 7"/>
          <p:cNvSpPr/>
          <p:nvPr/>
        </p:nvSpPr>
        <p:spPr>
          <a:xfrm>
            <a:off x="3931920" y="3200400"/>
            <a:ext cx="3291840" cy="1234440"/>
          </a:xfrm>
          <a:prstGeom prst="roundRect">
            <a:avLst>
              <a:gd name="adj" fmla="val 7407"/>
            </a:avLst>
          </a:prstGeom>
          <a:solidFill>
            <a:srgbClr val="FFFFFF"/>
          </a:solidFill>
          <a:ln w="12700">
            <a:solidFill>
              <a:srgbClr val="E4E7EC"/>
            </a:solidFill>
            <a:prstDash val="solid"/>
          </a:ln>
          <a:effectLst>
            <a:outerShdw sx="100000" sy="100000" kx="0" ky="0" algn="bl" rotWithShape="0" blurRad="63500" dist="25400" dir="5400000">
              <a:srgbClr val="333333">
                <a:alpha val="12000"/>
              </a:srgbClr>
            </a:outerShdw>
          </a:effectLst>
        </p:spPr>
      </p:sp>
      <p:sp>
        <p:nvSpPr>
          <p:cNvPr id="10" name="Text 8"/>
          <p:cNvSpPr/>
          <p:nvPr/>
        </p:nvSpPr>
        <p:spPr>
          <a:xfrm>
            <a:off x="4114800" y="3310128"/>
            <a:ext cx="2926080" cy="274320"/>
          </a:xfrm>
          <a:prstGeom prst="rect">
            <a:avLst/>
          </a:prstGeom>
          <a:noFill/>
          <a:ln/>
        </p:spPr>
        <p:txBody>
          <a:bodyPr wrap="square" lIns="0" tIns="0" rIns="0" bIns="0" rtlCol="0" anchor="ctr"/>
          <a:lstStyle/>
          <a:p>
            <a:pPr indent="0" marL="0">
              <a:buNone/>
            </a:pPr>
            <a:r>
              <a:rPr lang="en-US" sz="1050" b="1" spc="100" kern="0" dirty="0">
                <a:solidFill>
                  <a:srgbClr val="E8590C"/>
                </a:solidFill>
                <a:latin typeface="Calibri" pitchFamily="34" charset="0"/>
                <a:ea typeface="Calibri" pitchFamily="34" charset="-122"/>
                <a:cs typeface="Calibri" pitchFamily="34" charset="-120"/>
              </a:rPr>
              <a:t>MOVEMENT</a:t>
            </a:r>
            <a:endParaRPr lang="en-US" sz="1050" dirty="0"/>
          </a:p>
        </p:txBody>
      </p:sp>
      <p:sp>
        <p:nvSpPr>
          <p:cNvPr id="11" name="Text 9"/>
          <p:cNvSpPr/>
          <p:nvPr/>
        </p:nvSpPr>
        <p:spPr>
          <a:xfrm>
            <a:off x="4114800" y="3584448"/>
            <a:ext cx="2926080" cy="731520"/>
          </a:xfrm>
          <a:prstGeom prst="rect">
            <a:avLst/>
          </a:prstGeom>
          <a:noFill/>
          <a:ln/>
        </p:spPr>
        <p:txBody>
          <a:bodyPr wrap="square" lIns="0" tIns="0" rIns="0" bIns="0" rtlCol="0" anchor="t"/>
          <a:lstStyle/>
          <a:p>
            <a:pPr indent="0" marL="0">
              <a:buNone/>
            </a:pPr>
            <a:r>
              <a:rPr lang="en-US" sz="1350" dirty="0">
                <a:solidFill>
                  <a:srgbClr val="1C2531"/>
                </a:solidFill>
                <a:latin typeface="Calibri" pitchFamily="34" charset="0"/>
                <a:ea typeface="Calibri" pitchFamily="34" charset="-122"/>
                <a:cs typeface="Calibri" pitchFamily="34" charset="-120"/>
              </a:rPr>
              <a:t>Hot mantle rock rises, cools, then sinks again — a slow, circular flow</a:t>
            </a:r>
            <a:endParaRPr lang="en-US" sz="1350" dirty="0"/>
          </a:p>
        </p:txBody>
      </p:sp>
      <p:sp>
        <p:nvSpPr>
          <p:cNvPr id="12" name="Shape 10"/>
          <p:cNvSpPr/>
          <p:nvPr/>
        </p:nvSpPr>
        <p:spPr>
          <a:xfrm>
            <a:off x="7680960" y="1371600"/>
            <a:ext cx="3657600" cy="3657600"/>
          </a:xfrm>
          <a:prstGeom prst="ellipse">
            <a:avLst/>
          </a:prstGeom>
          <a:solidFill>
            <a:srgbClr val="E8590C"/>
          </a:solidFill>
          <a:ln w="50800">
            <a:solidFill>
              <a:srgbClr val="FFFFFF"/>
            </a:solidFill>
            <a:prstDash val="solid"/>
          </a:ln>
        </p:spPr>
      </p:sp>
      <p:sp>
        <p:nvSpPr>
          <p:cNvPr id="13" name="Text 11"/>
          <p:cNvSpPr/>
          <p:nvPr/>
        </p:nvSpPr>
        <p:spPr>
          <a:xfrm>
            <a:off x="8046720" y="2697480"/>
            <a:ext cx="1097280" cy="1005840"/>
          </a:xfrm>
          <a:prstGeom prst="rect">
            <a:avLst/>
          </a:prstGeom>
          <a:noFill/>
          <a:ln/>
        </p:spPr>
        <p:txBody>
          <a:bodyPr wrap="square" lIns="0" tIns="0" rIns="0" bIns="0" rtlCol="0" anchor="ctr"/>
          <a:lstStyle/>
          <a:p>
            <a:pPr algn="ctr" indent="0" marL="0">
              <a:buNone/>
            </a:pPr>
            <a:r>
              <a:rPr lang="en-US" sz="4000" dirty="0">
                <a:solidFill>
                  <a:srgbClr val="FFD9B3"/>
                </a:solidFill>
              </a:rPr>
              <a:t>↻</a:t>
            </a:r>
            <a:endParaRPr lang="en-US" sz="4000" dirty="0"/>
          </a:p>
        </p:txBody>
      </p:sp>
      <p:sp>
        <p:nvSpPr>
          <p:cNvPr id="14" name="Text 12"/>
          <p:cNvSpPr/>
          <p:nvPr/>
        </p:nvSpPr>
        <p:spPr>
          <a:xfrm>
            <a:off x="9326880" y="2697480"/>
            <a:ext cx="1097280" cy="1005840"/>
          </a:xfrm>
          <a:prstGeom prst="rect">
            <a:avLst/>
          </a:prstGeom>
          <a:noFill/>
          <a:ln/>
        </p:spPr>
        <p:txBody>
          <a:bodyPr wrap="square" lIns="0" tIns="0" rIns="0" bIns="0" rtlCol="0" anchor="ctr"/>
          <a:lstStyle/>
          <a:p>
            <a:pPr algn="ctr" indent="0" marL="0">
              <a:buNone/>
            </a:pPr>
            <a:r>
              <a:rPr lang="en-US" sz="4000" dirty="0">
                <a:solidFill>
                  <a:srgbClr val="FFD9B3"/>
                </a:solidFill>
              </a:rPr>
              <a:t>↺</a:t>
            </a:r>
            <a:endParaRPr lang="en-US" sz="4000" dirty="0"/>
          </a:p>
        </p:txBody>
      </p:sp>
      <p:sp>
        <p:nvSpPr>
          <p:cNvPr id="15" name="Text 13"/>
          <p:cNvSpPr/>
          <p:nvPr/>
        </p:nvSpPr>
        <p:spPr>
          <a:xfrm>
            <a:off x="8321040" y="3794760"/>
            <a:ext cx="2377440" cy="548640"/>
          </a:xfrm>
          <a:prstGeom prst="rect">
            <a:avLst/>
          </a:prstGeom>
          <a:noFill/>
          <a:ln/>
        </p:spPr>
        <p:txBody>
          <a:bodyPr wrap="square" lIns="0" tIns="0" rIns="0" bIns="0" rtlCol="0" anchor="ctr"/>
          <a:lstStyle/>
          <a:p>
            <a:pPr algn="ctr" indent="0" marL="0">
              <a:buNone/>
            </a:pPr>
            <a:r>
              <a:rPr lang="en-US" sz="1100" i="1" dirty="0">
                <a:solidFill>
                  <a:srgbClr val="FFE8D6"/>
                </a:solidFill>
                <a:latin typeface="Calibri" pitchFamily="34" charset="0"/>
                <a:ea typeface="Calibri" pitchFamily="34" charset="-122"/>
                <a:cs typeface="Calibri" pitchFamily="34" charset="-120"/>
              </a:rPr>
              <a:t>slow-moving</a:t>
            </a:r>
            <a:endParaRPr lang="en-US" sz="1100" dirty="0"/>
          </a:p>
          <a:p>
            <a:pPr algn="ctr" indent="0" marL="0">
              <a:buNone/>
            </a:pPr>
            <a:r>
              <a:rPr lang="en-US" sz="1100" i="1" dirty="0">
                <a:solidFill>
                  <a:srgbClr val="FFE8D6"/>
                </a:solidFill>
                <a:latin typeface="Calibri" pitchFamily="34" charset="0"/>
                <a:ea typeface="Calibri" pitchFamily="34" charset="-122"/>
                <a:cs typeface="Calibri" pitchFamily="34" charset="-120"/>
              </a:rPr>
              <a:t>hot rock</a:t>
            </a:r>
            <a:endParaRPr lang="en-US" sz="1100" dirty="0"/>
          </a:p>
        </p:txBody>
      </p:sp>
      <p:sp>
        <p:nvSpPr>
          <p:cNvPr id="16" name="Shape 14"/>
          <p:cNvSpPr/>
          <p:nvPr/>
        </p:nvSpPr>
        <p:spPr>
          <a:xfrm>
            <a:off x="548640" y="4572000"/>
            <a:ext cx="7589520" cy="868680"/>
          </a:xfrm>
          <a:prstGeom prst="roundRect">
            <a:avLst>
              <a:gd name="adj" fmla="val 10526"/>
            </a:avLst>
          </a:prstGeom>
          <a:solidFill>
            <a:srgbClr val="0B1D3A"/>
          </a:solidFill>
          <a:ln/>
        </p:spPr>
      </p:sp>
      <p:sp>
        <p:nvSpPr>
          <p:cNvPr id="17" name="Text 15"/>
          <p:cNvSpPr/>
          <p:nvPr/>
        </p:nvSpPr>
        <p:spPr>
          <a:xfrm>
            <a:off x="777240" y="4572000"/>
            <a:ext cx="7132320" cy="868680"/>
          </a:xfrm>
          <a:prstGeom prst="rect">
            <a:avLst/>
          </a:prstGeom>
          <a:noFill/>
          <a:ln/>
        </p:spPr>
        <p:txBody>
          <a:bodyPr wrap="square" lIns="0" tIns="0" rIns="0" bIns="0" rtlCol="0" anchor="ctr"/>
          <a:lstStyle/>
          <a:p>
            <a:pPr indent="0" marL="0">
              <a:buNone/>
            </a:pPr>
            <a:r>
              <a:rPr lang="en-US" sz="1600" b="1" dirty="0">
                <a:solidFill>
                  <a:srgbClr val="FFFFFF"/>
                </a:solidFill>
                <a:latin typeface="Calibri" pitchFamily="34" charset="0"/>
                <a:ea typeface="Calibri" pitchFamily="34" charset="-122"/>
                <a:cs typeface="Calibri" pitchFamily="34" charset="-120"/>
              </a:rPr>
              <a:t>❓ Which layer is directly beneath the crust?</a:t>
            </a:r>
            <a:endParaRPr lang="en-US" sz="1600" dirty="0"/>
          </a:p>
        </p:txBody>
      </p:sp>
      <p:sp>
        <p:nvSpPr>
          <p:cNvPr id="18" name="Shape 16">
            <a:hlinkClick r:id="rId1" tooltip="" action="ppaction://hlinksldjump"/>
          </p:cNvPr>
          <p:cNvSpPr/>
          <p:nvPr/>
        </p:nvSpPr>
        <p:spPr>
          <a:xfrm>
            <a:off x="10500055" y="292608"/>
            <a:ext cx="1417320" cy="438912"/>
          </a:xfrm>
          <a:prstGeom prst="roundRect">
            <a:avLst>
              <a:gd name="adj" fmla="val 50000"/>
            </a:avLst>
          </a:prstGeom>
          <a:solidFill>
            <a:srgbClr val="0B1D3A"/>
          </a:solidFill>
          <a:ln w="12700">
            <a:solidFill>
              <a:srgbClr val="0B1D3A"/>
            </a:solidFill>
            <a:prstDash val="solid"/>
          </a:ln>
          <a:effectLst>
            <a:outerShdw sx="100000" sy="100000" kx="0" ky="0" algn="bl" rotWithShape="0" blurRad="76200" dist="25400" dir="5400000">
              <a:srgbClr val="0B1D3A">
                <a:alpha val="25000"/>
              </a:srgbClr>
            </a:outerShdw>
          </a:effectLst>
        </p:spPr>
      </p:sp>
      <p:sp>
        <p:nvSpPr>
          <p:cNvPr id="19" name="Text 17">
            <a:hlinkClick r:id="rId1" tooltip="" action="ppaction://hlinksldjump"/>
          </p:cNvPr>
          <p:cNvSpPr/>
          <p:nvPr/>
        </p:nvSpPr>
        <p:spPr>
          <a:xfrm>
            <a:off x="10500055" y="292608"/>
            <a:ext cx="1417320" cy="438912"/>
          </a:xfrm>
          <a:prstGeom prst="rect">
            <a:avLst/>
          </a:prstGeom>
          <a:noFill/>
          <a:ln/>
        </p:spPr>
        <p:txBody>
          <a:bodyPr wrap="square" lIns="0" tIns="0" rIns="0" bIns="0" rtlCol="0" anchor="ctr"/>
          <a:lstStyle/>
          <a:p>
            <a:pPr algn="ctr" indent="0" marL="0">
              <a:buNone/>
            </a:pPr>
            <a:r>
              <a:rPr lang="en-US" sz="1200" b="1" u="sng" dirty="0">
                <a:solidFill>
                  <a:srgbClr val="FFFFFF"/>
                </a:solidFill>
                <a:latin typeface="Calibri" pitchFamily="34" charset="0"/>
                <a:ea typeface="Calibri" pitchFamily="34" charset="-122"/>
                <a:cs typeface="Calibri" pitchFamily="34" charset="-120"/>
                <a:hlinkClick r:id="rId1" action="ppaction://hlinksldjump" tooltip="">
                  <a:extLst>
                    <a:ext uri="{A12FA001-AC4F-418D-AE19-62706E023703}">
                      <ahyp:hlinkClr xmlns:ahyp="http://schemas.microsoft.com/office/drawing/2018/hyperlinkcolor" val="tx"/>
                    </a:ext>
                  </a:extLst>
                </a:hlinkClick>
              </a:rPr>
              <a:t>🏠 HOME</a:t>
            </a:r>
            <a:endParaRPr lang="en-US" sz="1200" dirty="0"/>
          </a:p>
        </p:txBody>
      </p:sp>
      <p:sp>
        <p:nvSpPr>
          <p:cNvPr id="20" name="Shape 18">
            <a:hlinkClick r:id="rId2" tooltip="" action="ppaction://hlinksldjump"/>
          </p:cNvPr>
          <p:cNvSpPr/>
          <p:nvPr/>
        </p:nvSpPr>
        <p:spPr>
          <a:xfrm>
            <a:off x="1249528" y="5623560"/>
            <a:ext cx="3017520" cy="777240"/>
          </a:xfrm>
          <a:prstGeom prst="roundRect">
            <a:avLst>
              <a:gd name="adj" fmla="val 50000"/>
            </a:avLst>
          </a:prstGeom>
          <a:solidFill>
            <a:srgbClr val="E8590C"/>
          </a:solidFill>
          <a:ln w="12700">
            <a:solidFill>
              <a:srgbClr val="E8590C"/>
            </a:solidFill>
            <a:prstDash val="solid"/>
          </a:ln>
          <a:effectLst>
            <a:outerShdw sx="100000" sy="100000" kx="0" ky="0" algn="bl" rotWithShape="0" blurRad="76200" dist="25400" dir="5400000">
              <a:srgbClr val="0B1D3A">
                <a:alpha val="25000"/>
              </a:srgbClr>
            </a:outerShdw>
          </a:effectLst>
        </p:spPr>
      </p:sp>
      <p:sp>
        <p:nvSpPr>
          <p:cNvPr id="21" name="Text 19">
            <a:hlinkClick r:id="rId2" tooltip="" action="ppaction://hlinksldjump"/>
          </p:cNvPr>
          <p:cNvSpPr/>
          <p:nvPr/>
        </p:nvSpPr>
        <p:spPr>
          <a:xfrm>
            <a:off x="1249528" y="5623560"/>
            <a:ext cx="3017520" cy="777240"/>
          </a:xfrm>
          <a:prstGeom prst="rect">
            <a:avLst/>
          </a:prstGeom>
          <a:noFill/>
          <a:ln/>
        </p:spPr>
        <p:txBody>
          <a:bodyPr wrap="square" lIns="0" tIns="0" rIns="0" bIns="0" rtlCol="0" anchor="ctr"/>
          <a:lstStyle/>
          <a:p>
            <a:pPr algn="ctr" indent="0" marL="0">
              <a:buNone/>
            </a:pPr>
            <a:r>
              <a:rPr lang="en-US" sz="1500" b="1" u="sng" dirty="0">
                <a:solidFill>
                  <a:srgbClr val="FFFFFF"/>
                </a:solidFill>
                <a:latin typeface="Calibri" pitchFamily="34" charset="0"/>
                <a:ea typeface="Calibri" pitchFamily="34" charset="-122"/>
                <a:cs typeface="Calibri" pitchFamily="34" charset="-120"/>
                <a:hlinkClick r:id="rId2" action="ppaction://hlinksldjump" tooltip="">
                  <a:extLst>
                    <a:ext uri="{A12FA001-AC4F-418D-AE19-62706E023703}">
                      <ahyp:hlinkClr xmlns:ahyp="http://schemas.microsoft.com/office/drawing/2018/hyperlinkcolor" val="tx"/>
                    </a:ext>
                  </a:extLst>
                </a:hlinkClick>
              </a:rPr>
              <a:t>A. Mantle</a:t>
            </a:r>
            <a:endParaRPr lang="en-US" sz="1500" dirty="0"/>
          </a:p>
        </p:txBody>
      </p:sp>
      <p:sp>
        <p:nvSpPr>
          <p:cNvPr id="22" name="Shape 20">
            <a:hlinkClick r:id="rId3" tooltip="" action="ppaction://hlinksldjump"/>
          </p:cNvPr>
          <p:cNvSpPr/>
          <p:nvPr/>
        </p:nvSpPr>
        <p:spPr>
          <a:xfrm>
            <a:off x="4587088" y="5623560"/>
            <a:ext cx="3017520" cy="777240"/>
          </a:xfrm>
          <a:prstGeom prst="roundRect">
            <a:avLst>
              <a:gd name="adj" fmla="val 50000"/>
            </a:avLst>
          </a:prstGeom>
          <a:solidFill>
            <a:srgbClr val="8894A3"/>
          </a:solidFill>
          <a:ln w="12700">
            <a:solidFill>
              <a:srgbClr val="8894A3"/>
            </a:solidFill>
            <a:prstDash val="solid"/>
          </a:ln>
          <a:effectLst>
            <a:outerShdw sx="100000" sy="100000" kx="0" ky="0" algn="bl" rotWithShape="0" blurRad="76200" dist="25400" dir="5400000">
              <a:srgbClr val="0B1D3A">
                <a:alpha val="25000"/>
              </a:srgbClr>
            </a:outerShdw>
          </a:effectLst>
        </p:spPr>
      </p:sp>
      <p:sp>
        <p:nvSpPr>
          <p:cNvPr id="23" name="Text 21">
            <a:hlinkClick r:id="rId3" tooltip="" action="ppaction://hlinksldjump"/>
          </p:cNvPr>
          <p:cNvSpPr/>
          <p:nvPr/>
        </p:nvSpPr>
        <p:spPr>
          <a:xfrm>
            <a:off x="4587088" y="5623560"/>
            <a:ext cx="3017520" cy="777240"/>
          </a:xfrm>
          <a:prstGeom prst="rect">
            <a:avLst/>
          </a:prstGeom>
          <a:noFill/>
          <a:ln/>
        </p:spPr>
        <p:txBody>
          <a:bodyPr wrap="square" lIns="0" tIns="0" rIns="0" bIns="0" rtlCol="0" anchor="ctr"/>
          <a:lstStyle/>
          <a:p>
            <a:pPr algn="ctr" indent="0" marL="0">
              <a:buNone/>
            </a:pPr>
            <a:r>
              <a:rPr lang="en-US" sz="1500" b="1" u="sng" dirty="0">
                <a:solidFill>
                  <a:srgbClr val="FFFFFF"/>
                </a:solidFill>
                <a:latin typeface="Calibri" pitchFamily="34" charset="0"/>
                <a:ea typeface="Calibri" pitchFamily="34" charset="-122"/>
                <a:cs typeface="Calibri" pitchFamily="34" charset="-120"/>
                <a:hlinkClick r:id="rId3" action="ppaction://hlinksldjump" tooltip="">
                  <a:extLst>
                    <a:ext uri="{A12FA001-AC4F-418D-AE19-62706E023703}">
                      <ahyp:hlinkClr xmlns:ahyp="http://schemas.microsoft.com/office/drawing/2018/hyperlinkcolor" val="tx"/>
                    </a:ext>
                  </a:extLst>
                </a:hlinkClick>
              </a:rPr>
              <a:t>B. Outer Core</a:t>
            </a:r>
            <a:endParaRPr lang="en-US" sz="1500" dirty="0"/>
          </a:p>
        </p:txBody>
      </p:sp>
      <p:sp>
        <p:nvSpPr>
          <p:cNvPr id="24" name="Shape 22">
            <a:hlinkClick r:id="rId4" tooltip="" action="ppaction://hlinksldjump"/>
          </p:cNvPr>
          <p:cNvSpPr/>
          <p:nvPr/>
        </p:nvSpPr>
        <p:spPr>
          <a:xfrm>
            <a:off x="7924648" y="5623560"/>
            <a:ext cx="3017520" cy="777240"/>
          </a:xfrm>
          <a:prstGeom prst="roundRect">
            <a:avLst>
              <a:gd name="adj" fmla="val 50000"/>
            </a:avLst>
          </a:prstGeom>
          <a:solidFill>
            <a:srgbClr val="8894A3"/>
          </a:solidFill>
          <a:ln w="12700">
            <a:solidFill>
              <a:srgbClr val="8894A3"/>
            </a:solidFill>
            <a:prstDash val="solid"/>
          </a:ln>
          <a:effectLst>
            <a:outerShdw sx="100000" sy="100000" kx="0" ky="0" algn="bl" rotWithShape="0" blurRad="76200" dist="25400" dir="5400000">
              <a:srgbClr val="0B1D3A">
                <a:alpha val="25000"/>
              </a:srgbClr>
            </a:outerShdw>
          </a:effectLst>
        </p:spPr>
      </p:sp>
      <p:sp>
        <p:nvSpPr>
          <p:cNvPr id="25" name="Text 23">
            <a:hlinkClick r:id="rId4" tooltip="" action="ppaction://hlinksldjump"/>
          </p:cNvPr>
          <p:cNvSpPr/>
          <p:nvPr/>
        </p:nvSpPr>
        <p:spPr>
          <a:xfrm>
            <a:off x="7924648" y="5623560"/>
            <a:ext cx="3017520" cy="777240"/>
          </a:xfrm>
          <a:prstGeom prst="rect">
            <a:avLst/>
          </a:prstGeom>
          <a:noFill/>
          <a:ln/>
        </p:spPr>
        <p:txBody>
          <a:bodyPr wrap="square" lIns="0" tIns="0" rIns="0" bIns="0" rtlCol="0" anchor="ctr"/>
          <a:lstStyle/>
          <a:p>
            <a:pPr algn="ctr" indent="0" marL="0">
              <a:buNone/>
            </a:pPr>
            <a:r>
              <a:rPr lang="en-US" sz="1500" b="1" u="sng" dirty="0">
                <a:solidFill>
                  <a:srgbClr val="FFFFFF"/>
                </a:solidFill>
                <a:latin typeface="Calibri" pitchFamily="34" charset="0"/>
                <a:ea typeface="Calibri" pitchFamily="34" charset="-122"/>
                <a:cs typeface="Calibri" pitchFamily="34" charset="-120"/>
                <a:hlinkClick r:id="rId4" action="ppaction://hlinksldjump" tooltip="">
                  <a:extLst>
                    <a:ext uri="{A12FA001-AC4F-418D-AE19-62706E023703}">
                      <ahyp:hlinkClr xmlns:ahyp="http://schemas.microsoft.com/office/drawing/2018/hyperlinkcolor" val="tx"/>
                    </a:ext>
                  </a:extLst>
                </a:hlinkClick>
              </a:rPr>
              <a:t>C. Crust</a:t>
            </a:r>
            <a:endParaRPr lang="en-US" sz="1500"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 10">
    <p:bg>
      <p:bgPr>
        <a:solidFill>
          <a:srgbClr val="FFF2D6"/>
        </a:solidFill>
      </p:bgPr>
    </p:bg>
    <p:spTree>
      <p:nvGrpSpPr>
        <p:cNvPr id="1" name=""/>
        <p:cNvGrpSpPr/>
        <p:nvPr/>
      </p:nvGrpSpPr>
      <p:grpSpPr>
        <a:xfrm>
          <a:off x="0" y="0"/>
          <a:ext cx="0" cy="0"/>
          <a:chOff x="0" y="0"/>
          <a:chExt cx="0" cy="0"/>
        </a:xfrm>
      </p:grpSpPr>
      <p:sp>
        <p:nvSpPr>
          <p:cNvPr id="2" name="Text 0"/>
          <p:cNvSpPr/>
          <p:nvPr/>
        </p:nvSpPr>
        <p:spPr>
          <a:xfrm>
            <a:off x="548640" y="320040"/>
            <a:ext cx="7315200" cy="365760"/>
          </a:xfrm>
          <a:prstGeom prst="rect">
            <a:avLst/>
          </a:prstGeom>
          <a:noFill/>
          <a:ln/>
        </p:spPr>
        <p:txBody>
          <a:bodyPr wrap="square" lIns="0" tIns="0" rIns="0" bIns="0" rtlCol="0" anchor="ctr"/>
          <a:lstStyle/>
          <a:p>
            <a:pPr indent="0" marL="0">
              <a:buNone/>
            </a:pPr>
            <a:r>
              <a:rPr lang="en-US" sz="1300" b="1" spc="200" kern="0" dirty="0">
                <a:solidFill>
                  <a:srgbClr val="E0A93B"/>
                </a:solidFill>
                <a:latin typeface="Calibri" pitchFamily="34" charset="0"/>
                <a:ea typeface="Calibri" pitchFamily="34" charset="-122"/>
                <a:cs typeface="Calibri" pitchFamily="34" charset="-120"/>
              </a:rPr>
              <a:t>LAYER 3 OF 4</a:t>
            </a:r>
            <a:endParaRPr lang="en-US" sz="1300" dirty="0"/>
          </a:p>
        </p:txBody>
      </p:sp>
      <p:sp>
        <p:nvSpPr>
          <p:cNvPr id="3" name="Text 1"/>
          <p:cNvSpPr/>
          <p:nvPr/>
        </p:nvSpPr>
        <p:spPr>
          <a:xfrm>
            <a:off x="548640" y="621792"/>
            <a:ext cx="9601200" cy="914400"/>
          </a:xfrm>
          <a:prstGeom prst="rect">
            <a:avLst/>
          </a:prstGeom>
          <a:noFill/>
          <a:ln/>
        </p:spPr>
        <p:txBody>
          <a:bodyPr wrap="square" lIns="0" tIns="0" rIns="0" bIns="0" rtlCol="0" anchor="t"/>
          <a:lstStyle/>
          <a:p>
            <a:pPr indent="0" marL="0">
              <a:buNone/>
            </a:pPr>
            <a:r>
              <a:rPr lang="en-US" sz="3400" b="1" dirty="0">
                <a:solidFill>
                  <a:srgbClr val="1C2531"/>
                </a:solidFill>
                <a:latin typeface="Cambria" pitchFamily="34" charset="0"/>
                <a:ea typeface="Cambria" pitchFamily="34" charset="-122"/>
                <a:cs typeface="Cambria" pitchFamily="34" charset="-120"/>
              </a:rPr>
              <a:t>⚙️ The Outer Core</a:t>
            </a:r>
            <a:endParaRPr lang="en-US" sz="3400" dirty="0"/>
          </a:p>
        </p:txBody>
      </p:sp>
      <p:sp>
        <p:nvSpPr>
          <p:cNvPr id="4" name="Shape 2"/>
          <p:cNvSpPr/>
          <p:nvPr/>
        </p:nvSpPr>
        <p:spPr>
          <a:xfrm>
            <a:off x="548640" y="1463040"/>
            <a:ext cx="6675120" cy="1463040"/>
          </a:xfrm>
          <a:prstGeom prst="roundRect">
            <a:avLst>
              <a:gd name="adj" fmla="val 7500"/>
            </a:avLst>
          </a:prstGeom>
          <a:solidFill>
            <a:srgbClr val="FFFFFF"/>
          </a:solidFill>
          <a:ln w="12700">
            <a:solidFill>
              <a:srgbClr val="F5E3B8"/>
            </a:solidFill>
            <a:prstDash val="solid"/>
          </a:ln>
        </p:spPr>
      </p:sp>
      <p:sp>
        <p:nvSpPr>
          <p:cNvPr id="5" name="Text 3"/>
          <p:cNvSpPr/>
          <p:nvPr/>
        </p:nvSpPr>
        <p:spPr>
          <a:xfrm>
            <a:off x="822960" y="1463040"/>
            <a:ext cx="6126480" cy="1463040"/>
          </a:xfrm>
          <a:prstGeom prst="rect">
            <a:avLst/>
          </a:prstGeom>
          <a:noFill/>
          <a:ln/>
        </p:spPr>
        <p:txBody>
          <a:bodyPr wrap="square" lIns="0" tIns="0" rIns="0" bIns="0" rtlCol="0" anchor="ctr"/>
          <a:lstStyle/>
          <a:p>
            <a:pPr indent="0" marL="0">
              <a:lnSpc>
                <a:spcPct val="120000"/>
              </a:lnSpc>
              <a:buNone/>
            </a:pPr>
            <a:r>
              <a:rPr lang="en-US" sz="1800" dirty="0">
                <a:solidFill>
                  <a:srgbClr val="1C2531"/>
                </a:solidFill>
                <a:latin typeface="Calibri" pitchFamily="34" charset="0"/>
                <a:ea typeface="Calibri" pitchFamily="34" charset="-122"/>
                <a:cs typeface="Calibri" pitchFamily="34" charset="-120"/>
              </a:rPr>
              <a:t>The outer core is extremely hot and is mainly made of liquid metals — mostly iron and nickel.</a:t>
            </a:r>
            <a:endParaRPr lang="en-US" sz="1800" dirty="0"/>
          </a:p>
        </p:txBody>
      </p:sp>
      <p:sp>
        <p:nvSpPr>
          <p:cNvPr id="6" name="Shape 4"/>
          <p:cNvSpPr/>
          <p:nvPr/>
        </p:nvSpPr>
        <p:spPr>
          <a:xfrm>
            <a:off x="548640" y="3108960"/>
            <a:ext cx="3200400" cy="1234440"/>
          </a:xfrm>
          <a:prstGeom prst="roundRect">
            <a:avLst>
              <a:gd name="adj" fmla="val 7407"/>
            </a:avLst>
          </a:prstGeom>
          <a:solidFill>
            <a:srgbClr val="FFFFFF"/>
          </a:solidFill>
          <a:ln w="12700">
            <a:solidFill>
              <a:srgbClr val="E4E7EC"/>
            </a:solidFill>
            <a:prstDash val="solid"/>
          </a:ln>
          <a:effectLst>
            <a:outerShdw sx="100000" sy="100000" kx="0" ky="0" algn="bl" rotWithShape="0" blurRad="63500" dist="25400" dir="5400000">
              <a:srgbClr val="333333">
                <a:alpha val="12000"/>
              </a:srgbClr>
            </a:outerShdw>
          </a:effectLst>
        </p:spPr>
      </p:sp>
      <p:sp>
        <p:nvSpPr>
          <p:cNvPr id="7" name="Text 5"/>
          <p:cNvSpPr/>
          <p:nvPr/>
        </p:nvSpPr>
        <p:spPr>
          <a:xfrm>
            <a:off x="731520" y="3218688"/>
            <a:ext cx="2834640" cy="274320"/>
          </a:xfrm>
          <a:prstGeom prst="rect">
            <a:avLst/>
          </a:prstGeom>
          <a:noFill/>
          <a:ln/>
        </p:spPr>
        <p:txBody>
          <a:bodyPr wrap="square" lIns="0" tIns="0" rIns="0" bIns="0" rtlCol="0" anchor="ctr"/>
          <a:lstStyle/>
          <a:p>
            <a:pPr indent="0" marL="0">
              <a:buNone/>
            </a:pPr>
            <a:r>
              <a:rPr lang="en-US" sz="1050" b="1" spc="100" kern="0" dirty="0">
                <a:solidFill>
                  <a:srgbClr val="B8860B"/>
                </a:solidFill>
                <a:latin typeface="Calibri" pitchFamily="34" charset="0"/>
                <a:ea typeface="Calibri" pitchFamily="34" charset="-122"/>
                <a:cs typeface="Calibri" pitchFamily="34" charset="-120"/>
              </a:rPr>
              <a:t>STATE OF MATTER</a:t>
            </a:r>
            <a:endParaRPr lang="en-US" sz="1050" dirty="0"/>
          </a:p>
        </p:txBody>
      </p:sp>
      <p:sp>
        <p:nvSpPr>
          <p:cNvPr id="8" name="Text 6"/>
          <p:cNvSpPr/>
          <p:nvPr/>
        </p:nvSpPr>
        <p:spPr>
          <a:xfrm>
            <a:off x="731520" y="3493008"/>
            <a:ext cx="2834640" cy="731520"/>
          </a:xfrm>
          <a:prstGeom prst="rect">
            <a:avLst/>
          </a:prstGeom>
          <a:noFill/>
          <a:ln/>
        </p:spPr>
        <p:txBody>
          <a:bodyPr wrap="square" lIns="0" tIns="0" rIns="0" bIns="0" rtlCol="0" anchor="t"/>
          <a:lstStyle/>
          <a:p>
            <a:pPr indent="0" marL="0">
              <a:buNone/>
            </a:pPr>
            <a:r>
              <a:rPr lang="en-US" sz="1350" dirty="0">
                <a:solidFill>
                  <a:srgbClr val="1C2531"/>
                </a:solidFill>
                <a:latin typeface="Calibri" pitchFamily="34" charset="0"/>
                <a:ea typeface="Calibri" pitchFamily="34" charset="-122"/>
                <a:cs typeface="Calibri" pitchFamily="34" charset="-120"/>
              </a:rPr>
              <a:t>LIQUID — it flows and swirls like melted metal</a:t>
            </a:r>
            <a:endParaRPr lang="en-US" sz="1350" dirty="0"/>
          </a:p>
        </p:txBody>
      </p:sp>
      <p:sp>
        <p:nvSpPr>
          <p:cNvPr id="9" name="Shape 7"/>
          <p:cNvSpPr/>
          <p:nvPr/>
        </p:nvSpPr>
        <p:spPr>
          <a:xfrm>
            <a:off x="3931920" y="3108960"/>
            <a:ext cx="3291840" cy="1234440"/>
          </a:xfrm>
          <a:prstGeom prst="roundRect">
            <a:avLst>
              <a:gd name="adj" fmla="val 7407"/>
            </a:avLst>
          </a:prstGeom>
          <a:solidFill>
            <a:srgbClr val="FFFFFF"/>
          </a:solidFill>
          <a:ln w="12700">
            <a:solidFill>
              <a:srgbClr val="E4E7EC"/>
            </a:solidFill>
            <a:prstDash val="solid"/>
          </a:ln>
          <a:effectLst>
            <a:outerShdw sx="100000" sy="100000" kx="0" ky="0" algn="bl" rotWithShape="0" blurRad="63500" dist="25400" dir="5400000">
              <a:srgbClr val="333333">
                <a:alpha val="12000"/>
              </a:srgbClr>
            </a:outerShdw>
          </a:effectLst>
        </p:spPr>
      </p:sp>
      <p:sp>
        <p:nvSpPr>
          <p:cNvPr id="10" name="Text 8"/>
          <p:cNvSpPr/>
          <p:nvPr/>
        </p:nvSpPr>
        <p:spPr>
          <a:xfrm>
            <a:off x="4114800" y="3218688"/>
            <a:ext cx="2926080" cy="274320"/>
          </a:xfrm>
          <a:prstGeom prst="rect">
            <a:avLst/>
          </a:prstGeom>
          <a:noFill/>
          <a:ln/>
        </p:spPr>
        <p:txBody>
          <a:bodyPr wrap="square" lIns="0" tIns="0" rIns="0" bIns="0" rtlCol="0" anchor="ctr"/>
          <a:lstStyle/>
          <a:p>
            <a:pPr indent="0" marL="0">
              <a:buNone/>
            </a:pPr>
            <a:r>
              <a:rPr lang="en-US" sz="1050" b="1" spc="100" kern="0" dirty="0">
                <a:solidFill>
                  <a:srgbClr val="B8860B"/>
                </a:solidFill>
                <a:latin typeface="Calibri" pitchFamily="34" charset="0"/>
                <a:ea typeface="Calibri" pitchFamily="34" charset="-122"/>
                <a:cs typeface="Calibri" pitchFamily="34" charset="-120"/>
              </a:rPr>
              <a:t>WHY IT MATTERS</a:t>
            </a:r>
            <a:endParaRPr lang="en-US" sz="1050" dirty="0"/>
          </a:p>
        </p:txBody>
      </p:sp>
      <p:sp>
        <p:nvSpPr>
          <p:cNvPr id="11" name="Text 9"/>
          <p:cNvSpPr/>
          <p:nvPr/>
        </p:nvSpPr>
        <p:spPr>
          <a:xfrm>
            <a:off x="4114800" y="3493008"/>
            <a:ext cx="2926080" cy="731520"/>
          </a:xfrm>
          <a:prstGeom prst="rect">
            <a:avLst/>
          </a:prstGeom>
          <a:noFill/>
          <a:ln/>
        </p:spPr>
        <p:txBody>
          <a:bodyPr wrap="square" lIns="0" tIns="0" rIns="0" bIns="0" rtlCol="0" anchor="t"/>
          <a:lstStyle/>
          <a:p>
            <a:pPr indent="0" marL="0">
              <a:buNone/>
            </a:pPr>
            <a:r>
              <a:rPr lang="en-US" sz="1350" dirty="0">
                <a:solidFill>
                  <a:srgbClr val="1C2531"/>
                </a:solidFill>
                <a:latin typeface="Calibri" pitchFamily="34" charset="0"/>
                <a:ea typeface="Calibri" pitchFamily="34" charset="-122"/>
                <a:cs typeface="Calibri" pitchFamily="34" charset="-120"/>
              </a:rPr>
              <a:t>Its flowing motion helps create Earth's magnetic field!</a:t>
            </a:r>
            <a:endParaRPr lang="en-US" sz="1350" dirty="0"/>
          </a:p>
        </p:txBody>
      </p:sp>
      <p:sp>
        <p:nvSpPr>
          <p:cNvPr id="12" name="Shape 10"/>
          <p:cNvSpPr/>
          <p:nvPr/>
        </p:nvSpPr>
        <p:spPr>
          <a:xfrm>
            <a:off x="7680960" y="1371600"/>
            <a:ext cx="3657600" cy="3657600"/>
          </a:xfrm>
          <a:prstGeom prst="ellipse">
            <a:avLst/>
          </a:prstGeom>
          <a:solidFill>
            <a:srgbClr val="FFB100"/>
          </a:solidFill>
          <a:ln w="50800">
            <a:solidFill>
              <a:srgbClr val="FFFFFF"/>
            </a:solidFill>
            <a:prstDash val="solid"/>
          </a:ln>
        </p:spPr>
      </p:sp>
      <p:sp>
        <p:nvSpPr>
          <p:cNvPr id="13" name="Text 11"/>
          <p:cNvSpPr/>
          <p:nvPr/>
        </p:nvSpPr>
        <p:spPr>
          <a:xfrm>
            <a:off x="8046720" y="2377440"/>
            <a:ext cx="2926080" cy="1645920"/>
          </a:xfrm>
          <a:prstGeom prst="rect">
            <a:avLst/>
          </a:prstGeom>
          <a:noFill/>
          <a:ln/>
        </p:spPr>
        <p:txBody>
          <a:bodyPr wrap="square" lIns="0" tIns="0" rIns="0" bIns="0" rtlCol="0" anchor="ctr"/>
          <a:lstStyle/>
          <a:p>
            <a:pPr algn="ctr" indent="0" marL="0">
              <a:buNone/>
            </a:pPr>
            <a:r>
              <a:rPr lang="en-US" sz="2600" dirty="0">
                <a:solidFill>
                  <a:srgbClr val="7A4E00"/>
                </a:solidFill>
              </a:rPr>
              <a:t>〰️〰️〰️</a:t>
            </a:r>
            <a:endParaRPr lang="en-US" sz="2600" dirty="0"/>
          </a:p>
          <a:p>
            <a:pPr algn="ctr" indent="0" marL="0">
              <a:buNone/>
            </a:pPr>
            <a:r>
              <a:rPr lang="en-US" sz="2600" dirty="0">
                <a:solidFill>
                  <a:srgbClr val="7A4E00"/>
                </a:solidFill>
              </a:rPr>
              <a:t>〰️〰️〰️</a:t>
            </a:r>
            <a:endParaRPr lang="en-US" sz="2600" dirty="0"/>
          </a:p>
        </p:txBody>
      </p:sp>
      <p:sp>
        <p:nvSpPr>
          <p:cNvPr id="14" name="Text 12"/>
          <p:cNvSpPr/>
          <p:nvPr/>
        </p:nvSpPr>
        <p:spPr>
          <a:xfrm>
            <a:off x="8321040" y="3886200"/>
            <a:ext cx="2377440" cy="548640"/>
          </a:xfrm>
          <a:prstGeom prst="rect">
            <a:avLst/>
          </a:prstGeom>
          <a:noFill/>
          <a:ln/>
        </p:spPr>
        <p:txBody>
          <a:bodyPr wrap="square" lIns="0" tIns="0" rIns="0" bIns="0" rtlCol="0" anchor="ctr"/>
          <a:lstStyle/>
          <a:p>
            <a:pPr algn="ctr" indent="0" marL="0">
              <a:buNone/>
            </a:pPr>
            <a:r>
              <a:rPr lang="en-US" sz="1100" i="1" dirty="0">
                <a:solidFill>
                  <a:srgbClr val="7A4E00"/>
                </a:solidFill>
                <a:latin typeface="Calibri" pitchFamily="34" charset="0"/>
                <a:ea typeface="Calibri" pitchFamily="34" charset="-122"/>
                <a:cs typeface="Calibri" pitchFamily="34" charset="-120"/>
              </a:rPr>
              <a:t>liquid metal,</a:t>
            </a:r>
            <a:endParaRPr lang="en-US" sz="1100" dirty="0"/>
          </a:p>
          <a:p>
            <a:pPr algn="ctr" indent="0" marL="0">
              <a:buNone/>
            </a:pPr>
            <a:r>
              <a:rPr lang="en-US" sz="1100" i="1" dirty="0">
                <a:solidFill>
                  <a:srgbClr val="7A4E00"/>
                </a:solidFill>
                <a:latin typeface="Calibri" pitchFamily="34" charset="0"/>
                <a:ea typeface="Calibri" pitchFamily="34" charset="-122"/>
                <a:cs typeface="Calibri" pitchFamily="34" charset="-120"/>
              </a:rPr>
              <a:t>always moving</a:t>
            </a:r>
            <a:endParaRPr lang="en-US" sz="1100" dirty="0"/>
          </a:p>
        </p:txBody>
      </p:sp>
      <p:sp>
        <p:nvSpPr>
          <p:cNvPr id="15" name="Shape 13"/>
          <p:cNvSpPr/>
          <p:nvPr/>
        </p:nvSpPr>
        <p:spPr>
          <a:xfrm>
            <a:off x="548640" y="4434840"/>
            <a:ext cx="7589520" cy="868680"/>
          </a:xfrm>
          <a:prstGeom prst="roundRect">
            <a:avLst>
              <a:gd name="adj" fmla="val 10526"/>
            </a:avLst>
          </a:prstGeom>
          <a:solidFill>
            <a:srgbClr val="0B1D3A"/>
          </a:solidFill>
          <a:ln/>
        </p:spPr>
      </p:sp>
      <p:sp>
        <p:nvSpPr>
          <p:cNvPr id="16" name="Text 14"/>
          <p:cNvSpPr/>
          <p:nvPr/>
        </p:nvSpPr>
        <p:spPr>
          <a:xfrm>
            <a:off x="777240" y="4434840"/>
            <a:ext cx="7132320" cy="868680"/>
          </a:xfrm>
          <a:prstGeom prst="rect">
            <a:avLst/>
          </a:prstGeom>
          <a:noFill/>
          <a:ln/>
        </p:spPr>
        <p:txBody>
          <a:bodyPr wrap="square" lIns="0" tIns="0" rIns="0" bIns="0" rtlCol="0" anchor="ctr"/>
          <a:lstStyle/>
          <a:p>
            <a:pPr indent="0" marL="0">
              <a:buNone/>
            </a:pPr>
            <a:r>
              <a:rPr lang="en-US" sz="1600" b="1" dirty="0">
                <a:solidFill>
                  <a:srgbClr val="FFFFFF"/>
                </a:solidFill>
                <a:latin typeface="Calibri" pitchFamily="34" charset="0"/>
                <a:ea typeface="Calibri" pitchFamily="34" charset="-122"/>
                <a:cs typeface="Calibri" pitchFamily="34" charset="-120"/>
              </a:rPr>
              <a:t>❓ Is the outer core liquid or solid?</a:t>
            </a:r>
            <a:endParaRPr lang="en-US" sz="1600" dirty="0"/>
          </a:p>
        </p:txBody>
      </p:sp>
      <p:sp>
        <p:nvSpPr>
          <p:cNvPr id="17" name="Shape 15">
            <a:hlinkClick r:id="rId1" tooltip="" action="ppaction://hlinksldjump"/>
          </p:cNvPr>
          <p:cNvSpPr/>
          <p:nvPr/>
        </p:nvSpPr>
        <p:spPr>
          <a:xfrm>
            <a:off x="10500055" y="292608"/>
            <a:ext cx="1417320" cy="438912"/>
          </a:xfrm>
          <a:prstGeom prst="roundRect">
            <a:avLst>
              <a:gd name="adj" fmla="val 50000"/>
            </a:avLst>
          </a:prstGeom>
          <a:solidFill>
            <a:srgbClr val="0B1D3A"/>
          </a:solidFill>
          <a:ln w="12700">
            <a:solidFill>
              <a:srgbClr val="0B1D3A"/>
            </a:solidFill>
            <a:prstDash val="solid"/>
          </a:ln>
          <a:effectLst>
            <a:outerShdw sx="100000" sy="100000" kx="0" ky="0" algn="bl" rotWithShape="0" blurRad="76200" dist="25400" dir="5400000">
              <a:srgbClr val="0B1D3A">
                <a:alpha val="25000"/>
              </a:srgbClr>
            </a:outerShdw>
          </a:effectLst>
        </p:spPr>
      </p:sp>
      <p:sp>
        <p:nvSpPr>
          <p:cNvPr id="18" name="Text 16">
            <a:hlinkClick r:id="rId1" tooltip="" action="ppaction://hlinksldjump"/>
          </p:cNvPr>
          <p:cNvSpPr/>
          <p:nvPr/>
        </p:nvSpPr>
        <p:spPr>
          <a:xfrm>
            <a:off x="10500055" y="292608"/>
            <a:ext cx="1417320" cy="438912"/>
          </a:xfrm>
          <a:prstGeom prst="rect">
            <a:avLst/>
          </a:prstGeom>
          <a:noFill/>
          <a:ln/>
        </p:spPr>
        <p:txBody>
          <a:bodyPr wrap="square" lIns="0" tIns="0" rIns="0" bIns="0" rtlCol="0" anchor="ctr"/>
          <a:lstStyle/>
          <a:p>
            <a:pPr algn="ctr" indent="0" marL="0">
              <a:buNone/>
            </a:pPr>
            <a:r>
              <a:rPr lang="en-US" sz="1200" b="1" u="sng" dirty="0">
                <a:solidFill>
                  <a:srgbClr val="FFFFFF"/>
                </a:solidFill>
                <a:latin typeface="Calibri" pitchFamily="34" charset="0"/>
                <a:ea typeface="Calibri" pitchFamily="34" charset="-122"/>
                <a:cs typeface="Calibri" pitchFamily="34" charset="-120"/>
                <a:hlinkClick r:id="rId1" action="ppaction://hlinksldjump" tooltip="">
                  <a:extLst>
                    <a:ext uri="{A12FA001-AC4F-418D-AE19-62706E023703}">
                      <ahyp:hlinkClr xmlns:ahyp="http://schemas.microsoft.com/office/drawing/2018/hyperlinkcolor" val="tx"/>
                    </a:ext>
                  </a:extLst>
                </a:hlinkClick>
              </a:rPr>
              <a:t>🏠 HOME</a:t>
            </a:r>
            <a:endParaRPr lang="en-US" sz="1200" dirty="0"/>
          </a:p>
        </p:txBody>
      </p:sp>
      <p:sp>
        <p:nvSpPr>
          <p:cNvPr id="19" name="Shape 17">
            <a:hlinkClick r:id="rId2" tooltip="" action="ppaction://hlinksldjump"/>
          </p:cNvPr>
          <p:cNvSpPr/>
          <p:nvPr/>
        </p:nvSpPr>
        <p:spPr>
          <a:xfrm>
            <a:off x="1249528" y="5532120"/>
            <a:ext cx="4686300" cy="777240"/>
          </a:xfrm>
          <a:prstGeom prst="roundRect">
            <a:avLst>
              <a:gd name="adj" fmla="val 50000"/>
            </a:avLst>
          </a:prstGeom>
          <a:solidFill>
            <a:srgbClr val="2E8B57"/>
          </a:solidFill>
          <a:ln w="12700">
            <a:solidFill>
              <a:srgbClr val="2E8B57"/>
            </a:solidFill>
            <a:prstDash val="solid"/>
          </a:ln>
          <a:effectLst>
            <a:outerShdw sx="100000" sy="100000" kx="0" ky="0" algn="bl" rotWithShape="0" blurRad="76200" dist="25400" dir="5400000">
              <a:srgbClr val="0B1D3A">
                <a:alpha val="25000"/>
              </a:srgbClr>
            </a:outerShdw>
          </a:effectLst>
        </p:spPr>
      </p:sp>
      <p:sp>
        <p:nvSpPr>
          <p:cNvPr id="20" name="Text 18">
            <a:hlinkClick r:id="rId2" tooltip="" action="ppaction://hlinksldjump"/>
          </p:cNvPr>
          <p:cNvSpPr/>
          <p:nvPr/>
        </p:nvSpPr>
        <p:spPr>
          <a:xfrm>
            <a:off x="1249528" y="5532120"/>
            <a:ext cx="4686300" cy="777240"/>
          </a:xfrm>
          <a:prstGeom prst="rect">
            <a:avLst/>
          </a:prstGeom>
          <a:noFill/>
          <a:ln/>
        </p:spPr>
        <p:txBody>
          <a:bodyPr wrap="square" lIns="0" tIns="0" rIns="0" bIns="0" rtlCol="0" anchor="ctr"/>
          <a:lstStyle/>
          <a:p>
            <a:pPr algn="ctr" indent="0" marL="0">
              <a:buNone/>
            </a:pPr>
            <a:r>
              <a:rPr lang="en-US" sz="1500" b="1" u="sng" dirty="0">
                <a:solidFill>
                  <a:srgbClr val="FFFFFF"/>
                </a:solidFill>
                <a:latin typeface="Calibri" pitchFamily="34" charset="0"/>
                <a:ea typeface="Calibri" pitchFamily="34" charset="-122"/>
                <a:cs typeface="Calibri" pitchFamily="34" charset="-120"/>
                <a:hlinkClick r:id="rId2" action="ppaction://hlinksldjump" tooltip="">
                  <a:extLst>
                    <a:ext uri="{A12FA001-AC4F-418D-AE19-62706E023703}">
                      <ahyp:hlinkClr xmlns:ahyp="http://schemas.microsoft.com/office/drawing/2018/hyperlinkcolor" val="tx"/>
                    </a:ext>
                  </a:extLst>
                </a:hlinkClick>
              </a:rPr>
              <a:t>💧  Liquid  ⭐ +10</a:t>
            </a:r>
            <a:endParaRPr lang="en-US" sz="1500" dirty="0"/>
          </a:p>
        </p:txBody>
      </p:sp>
      <p:sp>
        <p:nvSpPr>
          <p:cNvPr id="21" name="Shape 19">
            <a:hlinkClick r:id="rId3" tooltip="" action="ppaction://hlinksldjump"/>
          </p:cNvPr>
          <p:cNvSpPr/>
          <p:nvPr/>
        </p:nvSpPr>
        <p:spPr>
          <a:xfrm>
            <a:off x="6255868" y="5532120"/>
            <a:ext cx="4686300" cy="777240"/>
          </a:xfrm>
          <a:prstGeom prst="roundRect">
            <a:avLst>
              <a:gd name="adj" fmla="val 50000"/>
            </a:avLst>
          </a:prstGeom>
          <a:solidFill>
            <a:srgbClr val="8894A3"/>
          </a:solidFill>
          <a:ln w="12700">
            <a:solidFill>
              <a:srgbClr val="8894A3"/>
            </a:solidFill>
            <a:prstDash val="solid"/>
          </a:ln>
          <a:effectLst>
            <a:outerShdw sx="100000" sy="100000" kx="0" ky="0" algn="bl" rotWithShape="0" blurRad="76200" dist="25400" dir="5400000">
              <a:srgbClr val="0B1D3A">
                <a:alpha val="25000"/>
              </a:srgbClr>
            </a:outerShdw>
          </a:effectLst>
        </p:spPr>
      </p:sp>
      <p:sp>
        <p:nvSpPr>
          <p:cNvPr id="22" name="Text 20">
            <a:hlinkClick r:id="rId3" tooltip="" action="ppaction://hlinksldjump"/>
          </p:cNvPr>
          <p:cNvSpPr/>
          <p:nvPr/>
        </p:nvSpPr>
        <p:spPr>
          <a:xfrm>
            <a:off x="6255868" y="5532120"/>
            <a:ext cx="4686300" cy="777240"/>
          </a:xfrm>
          <a:prstGeom prst="rect">
            <a:avLst/>
          </a:prstGeom>
          <a:noFill/>
          <a:ln/>
        </p:spPr>
        <p:txBody>
          <a:bodyPr wrap="square" lIns="0" tIns="0" rIns="0" bIns="0" rtlCol="0" anchor="ctr"/>
          <a:lstStyle/>
          <a:p>
            <a:pPr algn="ctr" indent="0" marL="0">
              <a:buNone/>
            </a:pPr>
            <a:r>
              <a:rPr lang="en-US" sz="1500" b="1" u="sng" dirty="0">
                <a:solidFill>
                  <a:srgbClr val="FFFFFF"/>
                </a:solidFill>
                <a:latin typeface="Calibri" pitchFamily="34" charset="0"/>
                <a:ea typeface="Calibri" pitchFamily="34" charset="-122"/>
                <a:cs typeface="Calibri" pitchFamily="34" charset="-120"/>
                <a:hlinkClick r:id="rId3" action="ppaction://hlinksldjump" tooltip="">
                  <a:extLst>
                    <a:ext uri="{A12FA001-AC4F-418D-AE19-62706E023703}">
                      <ahyp:hlinkClr xmlns:ahyp="http://schemas.microsoft.com/office/drawing/2018/hyperlinkcolor" val="tx"/>
                    </a:ext>
                  </a:extLst>
                </a:hlinkClick>
              </a:rPr>
              <a:t>🧊  Solid</a:t>
            </a:r>
            <a:endParaRPr lang="en-US" sz="1500"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 11">
    <p:bg>
      <p:bgPr>
        <a:solidFill>
          <a:srgbClr val="FFFAE0"/>
        </a:solidFill>
      </p:bgPr>
    </p:bg>
    <p:spTree>
      <p:nvGrpSpPr>
        <p:cNvPr id="1" name=""/>
        <p:cNvGrpSpPr/>
        <p:nvPr/>
      </p:nvGrpSpPr>
      <p:grpSpPr>
        <a:xfrm>
          <a:off x="0" y="0"/>
          <a:ext cx="0" cy="0"/>
          <a:chOff x="0" y="0"/>
          <a:chExt cx="0" cy="0"/>
        </a:xfrm>
      </p:grpSpPr>
      <p:sp>
        <p:nvSpPr>
          <p:cNvPr id="2" name="Text 0"/>
          <p:cNvSpPr/>
          <p:nvPr/>
        </p:nvSpPr>
        <p:spPr>
          <a:xfrm>
            <a:off x="548640" y="320040"/>
            <a:ext cx="7315200" cy="365760"/>
          </a:xfrm>
          <a:prstGeom prst="rect">
            <a:avLst/>
          </a:prstGeom>
          <a:noFill/>
          <a:ln/>
        </p:spPr>
        <p:txBody>
          <a:bodyPr wrap="square" lIns="0" tIns="0" rIns="0" bIns="0" rtlCol="0" anchor="ctr"/>
          <a:lstStyle/>
          <a:p>
            <a:pPr indent="0" marL="0">
              <a:buNone/>
            </a:pPr>
            <a:r>
              <a:rPr lang="en-US" sz="1300" b="1" spc="200" kern="0" dirty="0">
                <a:solidFill>
                  <a:srgbClr val="B8860B"/>
                </a:solidFill>
                <a:latin typeface="Calibri" pitchFamily="34" charset="0"/>
                <a:ea typeface="Calibri" pitchFamily="34" charset="-122"/>
                <a:cs typeface="Calibri" pitchFamily="34" charset="-120"/>
              </a:rPr>
              <a:t>LAYER 4 OF 4</a:t>
            </a:r>
            <a:endParaRPr lang="en-US" sz="1300" dirty="0"/>
          </a:p>
        </p:txBody>
      </p:sp>
      <p:sp>
        <p:nvSpPr>
          <p:cNvPr id="3" name="Text 1"/>
          <p:cNvSpPr/>
          <p:nvPr/>
        </p:nvSpPr>
        <p:spPr>
          <a:xfrm>
            <a:off x="548640" y="621792"/>
            <a:ext cx="9601200" cy="914400"/>
          </a:xfrm>
          <a:prstGeom prst="rect">
            <a:avLst/>
          </a:prstGeom>
          <a:noFill/>
          <a:ln/>
        </p:spPr>
        <p:txBody>
          <a:bodyPr wrap="square" lIns="0" tIns="0" rIns="0" bIns="0" rtlCol="0" anchor="t"/>
          <a:lstStyle/>
          <a:p>
            <a:pPr indent="0" marL="0">
              <a:buNone/>
            </a:pPr>
            <a:r>
              <a:rPr lang="en-US" sz="3400" b="1" dirty="0">
                <a:solidFill>
                  <a:srgbClr val="1C2531"/>
                </a:solidFill>
                <a:latin typeface="Cambria" pitchFamily="34" charset="0"/>
                <a:ea typeface="Cambria" pitchFamily="34" charset="-122"/>
                <a:cs typeface="Cambria" pitchFamily="34" charset="-120"/>
              </a:rPr>
              <a:t>🔴 The Inner Core</a:t>
            </a:r>
            <a:endParaRPr lang="en-US" sz="3400" dirty="0"/>
          </a:p>
        </p:txBody>
      </p:sp>
      <p:sp>
        <p:nvSpPr>
          <p:cNvPr id="4" name="Shape 2"/>
          <p:cNvSpPr/>
          <p:nvPr/>
        </p:nvSpPr>
        <p:spPr>
          <a:xfrm>
            <a:off x="548640" y="1463040"/>
            <a:ext cx="6675120" cy="1463040"/>
          </a:xfrm>
          <a:prstGeom prst="roundRect">
            <a:avLst>
              <a:gd name="adj" fmla="val 7500"/>
            </a:avLst>
          </a:prstGeom>
          <a:solidFill>
            <a:srgbClr val="FFFFFF"/>
          </a:solidFill>
          <a:ln w="12700">
            <a:solidFill>
              <a:srgbClr val="F2EAB0"/>
            </a:solidFill>
            <a:prstDash val="solid"/>
          </a:ln>
        </p:spPr>
      </p:sp>
      <p:sp>
        <p:nvSpPr>
          <p:cNvPr id="5" name="Text 3"/>
          <p:cNvSpPr/>
          <p:nvPr/>
        </p:nvSpPr>
        <p:spPr>
          <a:xfrm>
            <a:off x="822960" y="1463040"/>
            <a:ext cx="6126480" cy="1463040"/>
          </a:xfrm>
          <a:prstGeom prst="rect">
            <a:avLst/>
          </a:prstGeom>
          <a:noFill/>
          <a:ln/>
        </p:spPr>
        <p:txBody>
          <a:bodyPr wrap="square" lIns="0" tIns="0" rIns="0" bIns="0" rtlCol="0" anchor="ctr"/>
          <a:lstStyle/>
          <a:p>
            <a:pPr indent="0" marL="0">
              <a:lnSpc>
                <a:spcPct val="120000"/>
              </a:lnSpc>
              <a:buNone/>
            </a:pPr>
            <a:r>
              <a:rPr lang="en-US" sz="1650" dirty="0">
                <a:solidFill>
                  <a:srgbClr val="1C2531"/>
                </a:solidFill>
                <a:latin typeface="Calibri" pitchFamily="34" charset="0"/>
                <a:ea typeface="Calibri" pitchFamily="34" charset="-122"/>
                <a:cs typeface="Calibri" pitchFamily="34" charset="-120"/>
              </a:rPr>
              <a:t>The inner core is the deepest layer, right at Earth's centre. It is extremely hot, but the pressure is so strong that it is squeezed solid.</a:t>
            </a:r>
            <a:endParaRPr lang="en-US" sz="1650" dirty="0"/>
          </a:p>
        </p:txBody>
      </p:sp>
      <p:sp>
        <p:nvSpPr>
          <p:cNvPr id="6" name="Shape 4"/>
          <p:cNvSpPr/>
          <p:nvPr/>
        </p:nvSpPr>
        <p:spPr>
          <a:xfrm>
            <a:off x="548640" y="3108960"/>
            <a:ext cx="3200400" cy="1234440"/>
          </a:xfrm>
          <a:prstGeom prst="roundRect">
            <a:avLst>
              <a:gd name="adj" fmla="val 7407"/>
            </a:avLst>
          </a:prstGeom>
          <a:solidFill>
            <a:srgbClr val="FFFFFF"/>
          </a:solidFill>
          <a:ln w="12700">
            <a:solidFill>
              <a:srgbClr val="E4E7EC"/>
            </a:solidFill>
            <a:prstDash val="solid"/>
          </a:ln>
          <a:effectLst>
            <a:outerShdw sx="100000" sy="100000" kx="0" ky="0" algn="bl" rotWithShape="0" blurRad="63500" dist="25400" dir="5400000">
              <a:srgbClr val="333333">
                <a:alpha val="12000"/>
              </a:srgbClr>
            </a:outerShdw>
          </a:effectLst>
        </p:spPr>
      </p:sp>
      <p:sp>
        <p:nvSpPr>
          <p:cNvPr id="7" name="Text 5"/>
          <p:cNvSpPr/>
          <p:nvPr/>
        </p:nvSpPr>
        <p:spPr>
          <a:xfrm>
            <a:off x="731520" y="3218688"/>
            <a:ext cx="2834640" cy="274320"/>
          </a:xfrm>
          <a:prstGeom prst="rect">
            <a:avLst/>
          </a:prstGeom>
          <a:noFill/>
          <a:ln/>
        </p:spPr>
        <p:txBody>
          <a:bodyPr wrap="square" lIns="0" tIns="0" rIns="0" bIns="0" rtlCol="0" anchor="ctr"/>
          <a:lstStyle/>
          <a:p>
            <a:pPr indent="0" marL="0">
              <a:buNone/>
            </a:pPr>
            <a:r>
              <a:rPr lang="en-US" sz="1050" b="1" spc="100" kern="0" dirty="0">
                <a:solidFill>
                  <a:srgbClr val="B8860B"/>
                </a:solidFill>
                <a:latin typeface="Calibri" pitchFamily="34" charset="0"/>
                <a:ea typeface="Calibri" pitchFamily="34" charset="-122"/>
                <a:cs typeface="Calibri" pitchFamily="34" charset="-120"/>
              </a:rPr>
              <a:t>POSITION</a:t>
            </a:r>
            <a:endParaRPr lang="en-US" sz="1050" dirty="0"/>
          </a:p>
        </p:txBody>
      </p:sp>
      <p:sp>
        <p:nvSpPr>
          <p:cNvPr id="8" name="Text 6"/>
          <p:cNvSpPr/>
          <p:nvPr/>
        </p:nvSpPr>
        <p:spPr>
          <a:xfrm>
            <a:off x="731520" y="3493008"/>
            <a:ext cx="2834640" cy="731520"/>
          </a:xfrm>
          <a:prstGeom prst="rect">
            <a:avLst/>
          </a:prstGeom>
          <a:noFill/>
          <a:ln/>
        </p:spPr>
        <p:txBody>
          <a:bodyPr wrap="square" lIns="0" tIns="0" rIns="0" bIns="0" rtlCol="0" anchor="t"/>
          <a:lstStyle/>
          <a:p>
            <a:pPr indent="0" marL="0">
              <a:buNone/>
            </a:pPr>
            <a:r>
              <a:rPr lang="en-US" sz="1350" dirty="0">
                <a:solidFill>
                  <a:srgbClr val="1C2531"/>
                </a:solidFill>
                <a:latin typeface="Calibri" pitchFamily="34" charset="0"/>
                <a:ea typeface="Calibri" pitchFamily="34" charset="-122"/>
                <a:cs typeface="Calibri" pitchFamily="34" charset="-120"/>
              </a:rPr>
              <a:t>The very centre of Earth — the deepest point</a:t>
            </a:r>
            <a:endParaRPr lang="en-US" sz="1350" dirty="0"/>
          </a:p>
        </p:txBody>
      </p:sp>
      <p:sp>
        <p:nvSpPr>
          <p:cNvPr id="9" name="Shape 7"/>
          <p:cNvSpPr/>
          <p:nvPr/>
        </p:nvSpPr>
        <p:spPr>
          <a:xfrm>
            <a:off x="3931920" y="3108960"/>
            <a:ext cx="3291840" cy="1234440"/>
          </a:xfrm>
          <a:prstGeom prst="roundRect">
            <a:avLst>
              <a:gd name="adj" fmla="val 7407"/>
            </a:avLst>
          </a:prstGeom>
          <a:solidFill>
            <a:srgbClr val="FFFFFF"/>
          </a:solidFill>
          <a:ln w="12700">
            <a:solidFill>
              <a:srgbClr val="E4E7EC"/>
            </a:solidFill>
            <a:prstDash val="solid"/>
          </a:ln>
          <a:effectLst>
            <a:outerShdw sx="100000" sy="100000" kx="0" ky="0" algn="bl" rotWithShape="0" blurRad="63500" dist="25400" dir="5400000">
              <a:srgbClr val="333333">
                <a:alpha val="12000"/>
              </a:srgbClr>
            </a:outerShdw>
          </a:effectLst>
        </p:spPr>
      </p:sp>
      <p:sp>
        <p:nvSpPr>
          <p:cNvPr id="10" name="Text 8"/>
          <p:cNvSpPr/>
          <p:nvPr/>
        </p:nvSpPr>
        <p:spPr>
          <a:xfrm>
            <a:off x="4114800" y="3218688"/>
            <a:ext cx="2926080" cy="274320"/>
          </a:xfrm>
          <a:prstGeom prst="rect">
            <a:avLst/>
          </a:prstGeom>
          <a:noFill/>
          <a:ln/>
        </p:spPr>
        <p:txBody>
          <a:bodyPr wrap="square" lIns="0" tIns="0" rIns="0" bIns="0" rtlCol="0" anchor="ctr"/>
          <a:lstStyle/>
          <a:p>
            <a:pPr indent="0" marL="0">
              <a:buNone/>
            </a:pPr>
            <a:r>
              <a:rPr lang="en-US" sz="1050" b="1" spc="100" kern="0" dirty="0">
                <a:solidFill>
                  <a:srgbClr val="B8860B"/>
                </a:solidFill>
                <a:latin typeface="Calibri" pitchFamily="34" charset="0"/>
                <a:ea typeface="Calibri" pitchFamily="34" charset="-122"/>
                <a:cs typeface="Calibri" pitchFamily="34" charset="-120"/>
              </a:rPr>
              <a:t>INTERESTING FACT</a:t>
            </a:r>
            <a:endParaRPr lang="en-US" sz="1050" dirty="0"/>
          </a:p>
        </p:txBody>
      </p:sp>
      <p:sp>
        <p:nvSpPr>
          <p:cNvPr id="11" name="Text 9"/>
          <p:cNvSpPr/>
          <p:nvPr/>
        </p:nvSpPr>
        <p:spPr>
          <a:xfrm>
            <a:off x="4114800" y="3493008"/>
            <a:ext cx="2926080" cy="731520"/>
          </a:xfrm>
          <a:prstGeom prst="rect">
            <a:avLst/>
          </a:prstGeom>
          <a:noFill/>
          <a:ln/>
        </p:spPr>
        <p:txBody>
          <a:bodyPr wrap="square" lIns="0" tIns="0" rIns="0" bIns="0" rtlCol="0" anchor="t"/>
          <a:lstStyle/>
          <a:p>
            <a:pPr indent="0" marL="0">
              <a:buNone/>
            </a:pPr>
            <a:r>
              <a:rPr lang="en-US" sz="1350" dirty="0">
                <a:solidFill>
                  <a:srgbClr val="1C2531"/>
                </a:solidFill>
                <a:latin typeface="Calibri" pitchFamily="34" charset="0"/>
                <a:ea typeface="Calibri" pitchFamily="34" charset="-122"/>
                <a:cs typeface="Calibri" pitchFamily="34" charset="-120"/>
              </a:rPr>
              <a:t>It's as hot as the surface of the Sun, but stays solid from the pressure!</a:t>
            </a:r>
            <a:endParaRPr lang="en-US" sz="1350" dirty="0"/>
          </a:p>
        </p:txBody>
      </p:sp>
      <p:sp>
        <p:nvSpPr>
          <p:cNvPr id="12" name="Shape 10"/>
          <p:cNvSpPr/>
          <p:nvPr/>
        </p:nvSpPr>
        <p:spPr>
          <a:xfrm>
            <a:off x="7680960" y="1371600"/>
            <a:ext cx="3657600" cy="3657600"/>
          </a:xfrm>
          <a:prstGeom prst="ellipse">
            <a:avLst/>
          </a:prstGeom>
          <a:solidFill>
            <a:srgbClr val="FFF6C9"/>
          </a:solidFill>
          <a:ln w="50800">
            <a:solidFill>
              <a:srgbClr val="FFFFFF"/>
            </a:solidFill>
            <a:prstDash val="solid"/>
          </a:ln>
        </p:spPr>
      </p:sp>
      <p:sp>
        <p:nvSpPr>
          <p:cNvPr id="13" name="Shape 11"/>
          <p:cNvSpPr/>
          <p:nvPr/>
        </p:nvSpPr>
        <p:spPr>
          <a:xfrm>
            <a:off x="8503920" y="2194560"/>
            <a:ext cx="2011680" cy="2011680"/>
          </a:xfrm>
          <a:prstGeom prst="ellipse">
            <a:avLst/>
          </a:prstGeom>
          <a:solidFill>
            <a:srgbClr val="FFE45E"/>
          </a:solidFill>
          <a:ln w="25400">
            <a:solidFill>
              <a:srgbClr val="FFB100"/>
            </a:solidFill>
            <a:prstDash val="solid"/>
          </a:ln>
        </p:spPr>
      </p:sp>
      <p:sp>
        <p:nvSpPr>
          <p:cNvPr id="14" name="Text 12"/>
          <p:cNvSpPr/>
          <p:nvPr/>
        </p:nvSpPr>
        <p:spPr>
          <a:xfrm>
            <a:off x="8961120" y="2651760"/>
            <a:ext cx="1097280" cy="1097280"/>
          </a:xfrm>
          <a:prstGeom prst="rect">
            <a:avLst/>
          </a:prstGeom>
          <a:noFill/>
          <a:ln/>
        </p:spPr>
        <p:txBody>
          <a:bodyPr wrap="square" lIns="0" tIns="0" rIns="0" bIns="0" rtlCol="0" anchor="ctr"/>
          <a:lstStyle/>
          <a:p>
            <a:pPr algn="ctr" indent="0" marL="0">
              <a:buNone/>
            </a:pPr>
            <a:r>
              <a:rPr lang="en-US" sz="3600" dirty="0">
                <a:solidFill>
                  <a:srgbClr val="000000"/>
                </a:solidFill>
              </a:rPr>
              <a:t>☀️</a:t>
            </a:r>
            <a:endParaRPr lang="en-US" sz="3600" dirty="0"/>
          </a:p>
        </p:txBody>
      </p:sp>
      <p:sp>
        <p:nvSpPr>
          <p:cNvPr id="15" name="Shape 13"/>
          <p:cNvSpPr/>
          <p:nvPr/>
        </p:nvSpPr>
        <p:spPr>
          <a:xfrm>
            <a:off x="548640" y="4434840"/>
            <a:ext cx="7589520" cy="868680"/>
          </a:xfrm>
          <a:prstGeom prst="roundRect">
            <a:avLst>
              <a:gd name="adj" fmla="val 10526"/>
            </a:avLst>
          </a:prstGeom>
          <a:solidFill>
            <a:srgbClr val="0B1D3A"/>
          </a:solidFill>
          <a:ln/>
        </p:spPr>
      </p:sp>
      <p:sp>
        <p:nvSpPr>
          <p:cNvPr id="16" name="Text 14"/>
          <p:cNvSpPr/>
          <p:nvPr/>
        </p:nvSpPr>
        <p:spPr>
          <a:xfrm>
            <a:off x="777240" y="4434840"/>
            <a:ext cx="7132320" cy="868680"/>
          </a:xfrm>
          <a:prstGeom prst="rect">
            <a:avLst/>
          </a:prstGeom>
          <a:noFill/>
          <a:ln/>
        </p:spPr>
        <p:txBody>
          <a:bodyPr wrap="square" lIns="0" tIns="0" rIns="0" bIns="0" rtlCol="0" anchor="ctr"/>
          <a:lstStyle/>
          <a:p>
            <a:pPr indent="0" marL="0">
              <a:buNone/>
            </a:pPr>
            <a:r>
              <a:rPr lang="en-US" sz="1600" b="1" dirty="0">
                <a:solidFill>
                  <a:srgbClr val="FFFFFF"/>
                </a:solidFill>
                <a:latin typeface="Calibri" pitchFamily="34" charset="0"/>
                <a:ea typeface="Calibri" pitchFamily="34" charset="-122"/>
                <a:cs typeface="Calibri" pitchFamily="34" charset="-120"/>
              </a:rPr>
              <a:t>❓ Which layer is at the very centre of Earth?</a:t>
            </a:r>
            <a:endParaRPr lang="en-US" sz="1600" dirty="0"/>
          </a:p>
        </p:txBody>
      </p:sp>
      <p:sp>
        <p:nvSpPr>
          <p:cNvPr id="17" name="Shape 15">
            <a:hlinkClick r:id="rId1" tooltip="" action="ppaction://hlinksldjump"/>
          </p:cNvPr>
          <p:cNvSpPr/>
          <p:nvPr/>
        </p:nvSpPr>
        <p:spPr>
          <a:xfrm>
            <a:off x="10500055" y="292608"/>
            <a:ext cx="1417320" cy="438912"/>
          </a:xfrm>
          <a:prstGeom prst="roundRect">
            <a:avLst>
              <a:gd name="adj" fmla="val 50000"/>
            </a:avLst>
          </a:prstGeom>
          <a:solidFill>
            <a:srgbClr val="0B1D3A"/>
          </a:solidFill>
          <a:ln w="12700">
            <a:solidFill>
              <a:srgbClr val="0B1D3A"/>
            </a:solidFill>
            <a:prstDash val="solid"/>
          </a:ln>
          <a:effectLst>
            <a:outerShdw sx="100000" sy="100000" kx="0" ky="0" algn="bl" rotWithShape="0" blurRad="76200" dist="25400" dir="5400000">
              <a:srgbClr val="0B1D3A">
                <a:alpha val="25000"/>
              </a:srgbClr>
            </a:outerShdw>
          </a:effectLst>
        </p:spPr>
      </p:sp>
      <p:sp>
        <p:nvSpPr>
          <p:cNvPr id="18" name="Text 16">
            <a:hlinkClick r:id="rId1" tooltip="" action="ppaction://hlinksldjump"/>
          </p:cNvPr>
          <p:cNvSpPr/>
          <p:nvPr/>
        </p:nvSpPr>
        <p:spPr>
          <a:xfrm>
            <a:off x="10500055" y="292608"/>
            <a:ext cx="1417320" cy="438912"/>
          </a:xfrm>
          <a:prstGeom prst="rect">
            <a:avLst/>
          </a:prstGeom>
          <a:noFill/>
          <a:ln/>
        </p:spPr>
        <p:txBody>
          <a:bodyPr wrap="square" lIns="0" tIns="0" rIns="0" bIns="0" rtlCol="0" anchor="ctr"/>
          <a:lstStyle/>
          <a:p>
            <a:pPr algn="ctr" indent="0" marL="0">
              <a:buNone/>
            </a:pPr>
            <a:r>
              <a:rPr lang="en-US" sz="1200" b="1" u="sng" dirty="0">
                <a:solidFill>
                  <a:srgbClr val="FFFFFF"/>
                </a:solidFill>
                <a:latin typeface="Calibri" pitchFamily="34" charset="0"/>
                <a:ea typeface="Calibri" pitchFamily="34" charset="-122"/>
                <a:cs typeface="Calibri" pitchFamily="34" charset="-120"/>
                <a:hlinkClick r:id="rId1" action="ppaction://hlinksldjump" tooltip="">
                  <a:extLst>
                    <a:ext uri="{A12FA001-AC4F-418D-AE19-62706E023703}">
                      <ahyp:hlinkClr xmlns:ahyp="http://schemas.microsoft.com/office/drawing/2018/hyperlinkcolor" val="tx"/>
                    </a:ext>
                  </a:extLst>
                </a:hlinkClick>
              </a:rPr>
              <a:t>🏠 HOME</a:t>
            </a:r>
            <a:endParaRPr lang="en-US" sz="1200" dirty="0"/>
          </a:p>
        </p:txBody>
      </p:sp>
      <p:sp>
        <p:nvSpPr>
          <p:cNvPr id="19" name="Shape 17">
            <a:hlinkClick r:id="rId2" tooltip="" action="ppaction://hlinksldjump"/>
          </p:cNvPr>
          <p:cNvSpPr/>
          <p:nvPr/>
        </p:nvSpPr>
        <p:spPr>
          <a:xfrm>
            <a:off x="1249528" y="5532120"/>
            <a:ext cx="3017520" cy="777240"/>
          </a:xfrm>
          <a:prstGeom prst="roundRect">
            <a:avLst>
              <a:gd name="adj" fmla="val 50000"/>
            </a:avLst>
          </a:prstGeom>
          <a:solidFill>
            <a:srgbClr val="8894A3"/>
          </a:solidFill>
          <a:ln w="12700">
            <a:solidFill>
              <a:srgbClr val="8894A3"/>
            </a:solidFill>
            <a:prstDash val="solid"/>
          </a:ln>
          <a:effectLst>
            <a:outerShdw sx="100000" sy="100000" kx="0" ky="0" algn="bl" rotWithShape="0" blurRad="76200" dist="25400" dir="5400000">
              <a:srgbClr val="0B1D3A">
                <a:alpha val="25000"/>
              </a:srgbClr>
            </a:outerShdw>
          </a:effectLst>
        </p:spPr>
      </p:sp>
      <p:sp>
        <p:nvSpPr>
          <p:cNvPr id="20" name="Text 18">
            <a:hlinkClick r:id="rId2" tooltip="" action="ppaction://hlinksldjump"/>
          </p:cNvPr>
          <p:cNvSpPr/>
          <p:nvPr/>
        </p:nvSpPr>
        <p:spPr>
          <a:xfrm>
            <a:off x="1249528" y="5532120"/>
            <a:ext cx="3017520" cy="777240"/>
          </a:xfrm>
          <a:prstGeom prst="rect">
            <a:avLst/>
          </a:prstGeom>
          <a:noFill/>
          <a:ln/>
        </p:spPr>
        <p:txBody>
          <a:bodyPr wrap="square" lIns="0" tIns="0" rIns="0" bIns="0" rtlCol="0" anchor="ctr"/>
          <a:lstStyle/>
          <a:p>
            <a:pPr algn="ctr" indent="0" marL="0">
              <a:buNone/>
            </a:pPr>
            <a:r>
              <a:rPr lang="en-US" sz="1500" b="1" u="sng" dirty="0">
                <a:solidFill>
                  <a:srgbClr val="FFFFFF"/>
                </a:solidFill>
                <a:latin typeface="Calibri" pitchFamily="34" charset="0"/>
                <a:ea typeface="Calibri" pitchFamily="34" charset="-122"/>
                <a:cs typeface="Calibri" pitchFamily="34" charset="-120"/>
                <a:hlinkClick r:id="rId2" action="ppaction://hlinksldjump" tooltip="">
                  <a:extLst>
                    <a:ext uri="{A12FA001-AC4F-418D-AE19-62706E023703}">
                      <ahyp:hlinkClr xmlns:ahyp="http://schemas.microsoft.com/office/drawing/2018/hyperlinkcolor" val="tx"/>
                    </a:ext>
                  </a:extLst>
                </a:hlinkClick>
              </a:rPr>
              <a:t>A. Crust</a:t>
            </a:r>
            <a:endParaRPr lang="en-US" sz="1500" dirty="0"/>
          </a:p>
        </p:txBody>
      </p:sp>
      <p:sp>
        <p:nvSpPr>
          <p:cNvPr id="21" name="Shape 19">
            <a:hlinkClick r:id="rId3" tooltip="" action="ppaction://hlinksldjump"/>
          </p:cNvPr>
          <p:cNvSpPr/>
          <p:nvPr/>
        </p:nvSpPr>
        <p:spPr>
          <a:xfrm>
            <a:off x="4587088" y="5532120"/>
            <a:ext cx="3017520" cy="777240"/>
          </a:xfrm>
          <a:prstGeom prst="roundRect">
            <a:avLst>
              <a:gd name="adj" fmla="val 50000"/>
            </a:avLst>
          </a:prstGeom>
          <a:solidFill>
            <a:srgbClr val="8894A3"/>
          </a:solidFill>
          <a:ln w="12700">
            <a:solidFill>
              <a:srgbClr val="8894A3"/>
            </a:solidFill>
            <a:prstDash val="solid"/>
          </a:ln>
          <a:effectLst>
            <a:outerShdw sx="100000" sy="100000" kx="0" ky="0" algn="bl" rotWithShape="0" blurRad="76200" dist="25400" dir="5400000">
              <a:srgbClr val="0B1D3A">
                <a:alpha val="25000"/>
              </a:srgbClr>
            </a:outerShdw>
          </a:effectLst>
        </p:spPr>
      </p:sp>
      <p:sp>
        <p:nvSpPr>
          <p:cNvPr id="22" name="Text 20">
            <a:hlinkClick r:id="rId3" tooltip="" action="ppaction://hlinksldjump"/>
          </p:cNvPr>
          <p:cNvSpPr/>
          <p:nvPr/>
        </p:nvSpPr>
        <p:spPr>
          <a:xfrm>
            <a:off x="4587088" y="5532120"/>
            <a:ext cx="3017520" cy="777240"/>
          </a:xfrm>
          <a:prstGeom prst="rect">
            <a:avLst/>
          </a:prstGeom>
          <a:noFill/>
          <a:ln/>
        </p:spPr>
        <p:txBody>
          <a:bodyPr wrap="square" lIns="0" tIns="0" rIns="0" bIns="0" rtlCol="0" anchor="ctr"/>
          <a:lstStyle/>
          <a:p>
            <a:pPr algn="ctr" indent="0" marL="0">
              <a:buNone/>
            </a:pPr>
            <a:r>
              <a:rPr lang="en-US" sz="1500" b="1" u="sng" dirty="0">
                <a:solidFill>
                  <a:srgbClr val="FFFFFF"/>
                </a:solidFill>
                <a:latin typeface="Calibri" pitchFamily="34" charset="0"/>
                <a:ea typeface="Calibri" pitchFamily="34" charset="-122"/>
                <a:cs typeface="Calibri" pitchFamily="34" charset="-120"/>
                <a:hlinkClick r:id="rId3" action="ppaction://hlinksldjump" tooltip="">
                  <a:extLst>
                    <a:ext uri="{A12FA001-AC4F-418D-AE19-62706E023703}">
                      <ahyp:hlinkClr xmlns:ahyp="http://schemas.microsoft.com/office/drawing/2018/hyperlinkcolor" val="tx"/>
                    </a:ext>
                  </a:extLst>
                </a:hlinkClick>
              </a:rPr>
              <a:t>B. Outer Core</a:t>
            </a:r>
            <a:endParaRPr lang="en-US" sz="1500" dirty="0"/>
          </a:p>
        </p:txBody>
      </p:sp>
      <p:sp>
        <p:nvSpPr>
          <p:cNvPr id="23" name="Shape 21">
            <a:hlinkClick r:id="rId4" tooltip="" action="ppaction://hlinksldjump"/>
          </p:cNvPr>
          <p:cNvSpPr/>
          <p:nvPr/>
        </p:nvSpPr>
        <p:spPr>
          <a:xfrm>
            <a:off x="7924648" y="5532120"/>
            <a:ext cx="3017520" cy="777240"/>
          </a:xfrm>
          <a:prstGeom prst="roundRect">
            <a:avLst>
              <a:gd name="adj" fmla="val 50000"/>
            </a:avLst>
          </a:prstGeom>
          <a:solidFill>
            <a:srgbClr val="B8860B"/>
          </a:solidFill>
          <a:ln w="12700">
            <a:solidFill>
              <a:srgbClr val="B8860B"/>
            </a:solidFill>
            <a:prstDash val="solid"/>
          </a:ln>
          <a:effectLst>
            <a:outerShdw sx="100000" sy="100000" kx="0" ky="0" algn="bl" rotWithShape="0" blurRad="76200" dist="25400" dir="5400000">
              <a:srgbClr val="0B1D3A">
                <a:alpha val="25000"/>
              </a:srgbClr>
            </a:outerShdw>
          </a:effectLst>
        </p:spPr>
      </p:sp>
      <p:sp>
        <p:nvSpPr>
          <p:cNvPr id="24" name="Text 22">
            <a:hlinkClick r:id="rId4" tooltip="" action="ppaction://hlinksldjump"/>
          </p:cNvPr>
          <p:cNvSpPr/>
          <p:nvPr/>
        </p:nvSpPr>
        <p:spPr>
          <a:xfrm>
            <a:off x="7924648" y="5532120"/>
            <a:ext cx="3017520" cy="777240"/>
          </a:xfrm>
          <a:prstGeom prst="rect">
            <a:avLst/>
          </a:prstGeom>
          <a:noFill/>
          <a:ln/>
        </p:spPr>
        <p:txBody>
          <a:bodyPr wrap="square" lIns="0" tIns="0" rIns="0" bIns="0" rtlCol="0" anchor="ctr"/>
          <a:lstStyle/>
          <a:p>
            <a:pPr algn="ctr" indent="0" marL="0">
              <a:buNone/>
            </a:pPr>
            <a:r>
              <a:rPr lang="en-US" sz="1500" b="1" u="sng" dirty="0">
                <a:solidFill>
                  <a:srgbClr val="FFFFFF"/>
                </a:solidFill>
                <a:latin typeface="Calibri" pitchFamily="34" charset="0"/>
                <a:ea typeface="Calibri" pitchFamily="34" charset="-122"/>
                <a:cs typeface="Calibri" pitchFamily="34" charset="-120"/>
                <a:hlinkClick r:id="rId4" action="ppaction://hlinksldjump" tooltip="">
                  <a:extLst>
                    <a:ext uri="{A12FA001-AC4F-418D-AE19-62706E023703}">
                      <ahyp:hlinkClr xmlns:ahyp="http://schemas.microsoft.com/office/drawing/2018/hyperlinkcolor" val="tx"/>
                    </a:ext>
                  </a:extLst>
                </a:hlinkClick>
              </a:rPr>
              <a:t>C. Inner Core</a:t>
            </a:r>
            <a:endParaRPr lang="en-US" sz="1500"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 12">
    <p:bg>
      <p:bgPr>
        <a:solidFill>
          <a:srgbClr val="F6F7F9"/>
        </a:solidFill>
      </p:bgPr>
    </p:bg>
    <p:spTree>
      <p:nvGrpSpPr>
        <p:cNvPr id="1" name=""/>
        <p:cNvGrpSpPr/>
        <p:nvPr/>
      </p:nvGrpSpPr>
      <p:grpSpPr>
        <a:xfrm>
          <a:off x="0" y="0"/>
          <a:ext cx="0" cy="0"/>
          <a:chOff x="0" y="0"/>
          <a:chExt cx="0" cy="0"/>
        </a:xfrm>
      </p:grpSpPr>
      <p:sp>
        <p:nvSpPr>
          <p:cNvPr id="2" name="Text 0"/>
          <p:cNvSpPr/>
          <p:nvPr/>
        </p:nvSpPr>
        <p:spPr>
          <a:xfrm>
            <a:off x="548640" y="320040"/>
            <a:ext cx="7315200" cy="365760"/>
          </a:xfrm>
          <a:prstGeom prst="rect">
            <a:avLst/>
          </a:prstGeom>
          <a:noFill/>
          <a:ln/>
        </p:spPr>
        <p:txBody>
          <a:bodyPr wrap="square" lIns="0" tIns="0" rIns="0" bIns="0" rtlCol="0" anchor="ctr"/>
          <a:lstStyle/>
          <a:p>
            <a:pPr indent="0" marL="0">
              <a:buNone/>
            </a:pPr>
            <a:r>
              <a:rPr lang="en-US" sz="1300" b="1" spc="200" kern="0" dirty="0">
                <a:solidFill>
                  <a:srgbClr val="5B6B7A"/>
                </a:solidFill>
                <a:latin typeface="Calibri" pitchFamily="34" charset="0"/>
                <a:ea typeface="Calibri" pitchFamily="34" charset="-122"/>
                <a:cs typeface="Calibri" pitchFamily="34" charset="-120"/>
              </a:rPr>
              <a:t>PUT IT TOGETHER</a:t>
            </a:r>
            <a:endParaRPr lang="en-US" sz="1300" dirty="0"/>
          </a:p>
        </p:txBody>
      </p:sp>
      <p:sp>
        <p:nvSpPr>
          <p:cNvPr id="3" name="Text 1"/>
          <p:cNvSpPr/>
          <p:nvPr/>
        </p:nvSpPr>
        <p:spPr>
          <a:xfrm>
            <a:off x="548640" y="621792"/>
            <a:ext cx="9601200" cy="914400"/>
          </a:xfrm>
          <a:prstGeom prst="rect">
            <a:avLst/>
          </a:prstGeom>
          <a:noFill/>
          <a:ln/>
        </p:spPr>
        <p:txBody>
          <a:bodyPr wrap="square" lIns="0" tIns="0" rIns="0" bIns="0" rtlCol="0" anchor="t"/>
          <a:lstStyle/>
          <a:p>
            <a:pPr indent="0" marL="0">
              <a:buNone/>
            </a:pPr>
            <a:r>
              <a:rPr lang="en-US" sz="3000" b="1" dirty="0">
                <a:solidFill>
                  <a:srgbClr val="1C2531"/>
                </a:solidFill>
                <a:latin typeface="Cambria" pitchFamily="34" charset="0"/>
                <a:ea typeface="Cambria" pitchFamily="34" charset="-122"/>
                <a:cs typeface="Cambria" pitchFamily="34" charset="-120"/>
              </a:rPr>
              <a:t>🌎 Compare the Layers</a:t>
            </a:r>
            <a:endParaRPr lang="en-US" sz="3000" dirty="0"/>
          </a:p>
        </p:txBody>
      </p:sp>
      <p:sp>
        <p:nvSpPr>
          <p:cNvPr id="4" name="Text 2"/>
          <p:cNvSpPr/>
          <p:nvPr/>
        </p:nvSpPr>
        <p:spPr>
          <a:xfrm>
            <a:off x="1188720" y="1600200"/>
            <a:ext cx="2606040" cy="365760"/>
          </a:xfrm>
          <a:prstGeom prst="rect">
            <a:avLst/>
          </a:prstGeom>
          <a:noFill/>
          <a:ln/>
        </p:spPr>
        <p:txBody>
          <a:bodyPr wrap="square" lIns="0" tIns="0" rIns="0" bIns="0" rtlCol="0" anchor="ctr"/>
          <a:lstStyle/>
          <a:p>
            <a:pPr indent="0" marL="0">
              <a:buNone/>
            </a:pPr>
            <a:r>
              <a:rPr lang="en-US" sz="1200" b="1" spc="100" kern="0" dirty="0">
                <a:solidFill>
                  <a:srgbClr val="5B6B7A"/>
                </a:solidFill>
                <a:latin typeface="Calibri" pitchFamily="34" charset="0"/>
                <a:ea typeface="Calibri" pitchFamily="34" charset="-122"/>
                <a:cs typeface="Calibri" pitchFamily="34" charset="-120"/>
              </a:rPr>
              <a:t>LAYER</a:t>
            </a:r>
            <a:endParaRPr lang="en-US" sz="1200" dirty="0"/>
          </a:p>
        </p:txBody>
      </p:sp>
      <p:sp>
        <p:nvSpPr>
          <p:cNvPr id="5" name="Text 3"/>
          <p:cNvSpPr/>
          <p:nvPr/>
        </p:nvSpPr>
        <p:spPr>
          <a:xfrm>
            <a:off x="3246120" y="1600200"/>
            <a:ext cx="2331720" cy="365760"/>
          </a:xfrm>
          <a:prstGeom prst="rect">
            <a:avLst/>
          </a:prstGeom>
          <a:noFill/>
          <a:ln/>
        </p:spPr>
        <p:txBody>
          <a:bodyPr wrap="square" lIns="0" tIns="0" rIns="0" bIns="0" rtlCol="0" anchor="ctr"/>
          <a:lstStyle/>
          <a:p>
            <a:pPr indent="0" marL="0">
              <a:buNone/>
            </a:pPr>
            <a:r>
              <a:rPr lang="en-US" sz="1200" b="1" spc="100" kern="0" dirty="0">
                <a:solidFill>
                  <a:srgbClr val="5B6B7A"/>
                </a:solidFill>
                <a:latin typeface="Calibri" pitchFamily="34" charset="0"/>
                <a:ea typeface="Calibri" pitchFamily="34" charset="-122"/>
                <a:cs typeface="Calibri" pitchFamily="34" charset="-120"/>
              </a:rPr>
              <a:t>LOCATION</a:t>
            </a:r>
            <a:endParaRPr lang="en-US" sz="1200" dirty="0"/>
          </a:p>
        </p:txBody>
      </p:sp>
      <p:sp>
        <p:nvSpPr>
          <p:cNvPr id="6" name="Text 4"/>
          <p:cNvSpPr/>
          <p:nvPr/>
        </p:nvSpPr>
        <p:spPr>
          <a:xfrm>
            <a:off x="5669280" y="1600200"/>
            <a:ext cx="2331720" cy="365760"/>
          </a:xfrm>
          <a:prstGeom prst="rect">
            <a:avLst/>
          </a:prstGeom>
          <a:noFill/>
          <a:ln/>
        </p:spPr>
        <p:txBody>
          <a:bodyPr wrap="square" lIns="0" tIns="0" rIns="0" bIns="0" rtlCol="0" anchor="ctr"/>
          <a:lstStyle/>
          <a:p>
            <a:pPr indent="0" marL="0">
              <a:buNone/>
            </a:pPr>
            <a:r>
              <a:rPr lang="en-US" sz="1200" b="1" spc="100" kern="0" dirty="0">
                <a:solidFill>
                  <a:srgbClr val="5B6B7A"/>
                </a:solidFill>
                <a:latin typeface="Calibri" pitchFamily="34" charset="0"/>
                <a:ea typeface="Calibri" pitchFamily="34" charset="-122"/>
                <a:cs typeface="Calibri" pitchFamily="34" charset="-120"/>
              </a:rPr>
              <a:t>STATE</a:t>
            </a:r>
            <a:endParaRPr lang="en-US" sz="1200" dirty="0"/>
          </a:p>
        </p:txBody>
      </p:sp>
      <p:sp>
        <p:nvSpPr>
          <p:cNvPr id="7" name="Text 5"/>
          <p:cNvSpPr/>
          <p:nvPr/>
        </p:nvSpPr>
        <p:spPr>
          <a:xfrm>
            <a:off x="8092440" y="1600200"/>
            <a:ext cx="3520440" cy="365760"/>
          </a:xfrm>
          <a:prstGeom prst="rect">
            <a:avLst/>
          </a:prstGeom>
          <a:noFill/>
          <a:ln/>
        </p:spPr>
        <p:txBody>
          <a:bodyPr wrap="square" lIns="0" tIns="0" rIns="0" bIns="0" rtlCol="0" anchor="ctr"/>
          <a:lstStyle/>
          <a:p>
            <a:pPr indent="0" marL="0">
              <a:buNone/>
            </a:pPr>
            <a:r>
              <a:rPr lang="en-US" sz="1200" b="1" spc="100" kern="0" dirty="0">
                <a:solidFill>
                  <a:srgbClr val="5B6B7A"/>
                </a:solidFill>
                <a:latin typeface="Calibri" pitchFamily="34" charset="0"/>
                <a:ea typeface="Calibri" pitchFamily="34" charset="-122"/>
                <a:cs typeface="Calibri" pitchFamily="34" charset="-120"/>
              </a:rPr>
              <a:t>KEY FACT</a:t>
            </a:r>
            <a:endParaRPr lang="en-US" sz="1200" dirty="0"/>
          </a:p>
        </p:txBody>
      </p:sp>
      <p:sp>
        <p:nvSpPr>
          <p:cNvPr id="8" name="Shape 6"/>
          <p:cNvSpPr/>
          <p:nvPr/>
        </p:nvSpPr>
        <p:spPr>
          <a:xfrm>
            <a:off x="548640" y="2011680"/>
            <a:ext cx="11109960" cy="914400"/>
          </a:xfrm>
          <a:prstGeom prst="roundRect">
            <a:avLst>
              <a:gd name="adj" fmla="val 10000"/>
            </a:avLst>
          </a:prstGeom>
          <a:solidFill>
            <a:srgbClr val="FFFFFF"/>
          </a:solidFill>
          <a:ln w="12700">
            <a:solidFill>
              <a:srgbClr val="E4E7EC"/>
            </a:solidFill>
            <a:prstDash val="solid"/>
          </a:ln>
          <a:effectLst>
            <a:outerShdw sx="100000" sy="100000" kx="0" ky="0" algn="bl" rotWithShape="0" blurRad="50800" dist="25400" dir="5400000">
              <a:srgbClr val="333333">
                <a:alpha val="10000"/>
              </a:srgbClr>
            </a:outerShdw>
          </a:effectLst>
        </p:spPr>
      </p:sp>
      <p:sp>
        <p:nvSpPr>
          <p:cNvPr id="9" name="Shape 7"/>
          <p:cNvSpPr/>
          <p:nvPr/>
        </p:nvSpPr>
        <p:spPr>
          <a:xfrm>
            <a:off x="548640" y="2130552"/>
            <a:ext cx="640080" cy="640080"/>
          </a:xfrm>
          <a:prstGeom prst="ellipse">
            <a:avLst/>
          </a:prstGeom>
          <a:solidFill>
            <a:srgbClr val="3F6C51"/>
          </a:solidFill>
          <a:ln/>
        </p:spPr>
      </p:sp>
      <p:sp>
        <p:nvSpPr>
          <p:cNvPr id="10" name="Text 8"/>
          <p:cNvSpPr/>
          <p:nvPr/>
        </p:nvSpPr>
        <p:spPr>
          <a:xfrm>
            <a:off x="548640" y="2130552"/>
            <a:ext cx="640080" cy="640080"/>
          </a:xfrm>
          <a:prstGeom prst="rect">
            <a:avLst/>
          </a:prstGeom>
          <a:noFill/>
          <a:ln/>
        </p:spPr>
        <p:txBody>
          <a:bodyPr wrap="square" lIns="0" tIns="0" rIns="0" bIns="0" rtlCol="0" anchor="ctr"/>
          <a:lstStyle/>
          <a:p>
            <a:pPr algn="ctr" indent="0" marL="0">
              <a:buNone/>
            </a:pPr>
            <a:r>
              <a:rPr lang="en-US" sz="2000" dirty="0">
                <a:solidFill>
                  <a:srgbClr val="000000"/>
                </a:solidFill>
              </a:rPr>
              <a:t>🌍</a:t>
            </a:r>
            <a:endParaRPr lang="en-US" sz="2000" dirty="0"/>
          </a:p>
        </p:txBody>
      </p:sp>
      <p:sp>
        <p:nvSpPr>
          <p:cNvPr id="11" name="Text 9"/>
          <p:cNvSpPr/>
          <p:nvPr/>
        </p:nvSpPr>
        <p:spPr>
          <a:xfrm>
            <a:off x="1234440" y="2011680"/>
            <a:ext cx="1920240" cy="914400"/>
          </a:xfrm>
          <a:prstGeom prst="rect">
            <a:avLst/>
          </a:prstGeom>
          <a:noFill/>
          <a:ln/>
        </p:spPr>
        <p:txBody>
          <a:bodyPr wrap="square" lIns="0" tIns="0" rIns="0" bIns="0" rtlCol="0" anchor="ctr"/>
          <a:lstStyle/>
          <a:p>
            <a:pPr indent="0" marL="0">
              <a:buNone/>
            </a:pPr>
            <a:r>
              <a:rPr lang="en-US" sz="1450" b="1" dirty="0">
                <a:solidFill>
                  <a:srgbClr val="1C2531"/>
                </a:solidFill>
                <a:latin typeface="Calibri" pitchFamily="34" charset="0"/>
                <a:ea typeface="Calibri" pitchFamily="34" charset="-122"/>
                <a:cs typeface="Calibri" pitchFamily="34" charset="-120"/>
              </a:rPr>
              <a:t>Crust</a:t>
            </a:r>
            <a:endParaRPr lang="en-US" sz="1450" dirty="0"/>
          </a:p>
        </p:txBody>
      </p:sp>
      <p:sp>
        <p:nvSpPr>
          <p:cNvPr id="12" name="Text 10"/>
          <p:cNvSpPr/>
          <p:nvPr/>
        </p:nvSpPr>
        <p:spPr>
          <a:xfrm>
            <a:off x="3246120" y="2011680"/>
            <a:ext cx="2331720" cy="914400"/>
          </a:xfrm>
          <a:prstGeom prst="rect">
            <a:avLst/>
          </a:prstGeom>
          <a:noFill/>
          <a:ln/>
        </p:spPr>
        <p:txBody>
          <a:bodyPr wrap="square" lIns="0" tIns="0" rIns="0" bIns="0" rtlCol="0" anchor="ctr"/>
          <a:lstStyle/>
          <a:p>
            <a:pPr indent="0" marL="0">
              <a:buNone/>
            </a:pPr>
            <a:r>
              <a:rPr lang="en-US" sz="1300" dirty="0">
                <a:solidFill>
                  <a:srgbClr val="1C2531"/>
                </a:solidFill>
                <a:latin typeface="Calibri" pitchFamily="34" charset="0"/>
                <a:ea typeface="Calibri" pitchFamily="34" charset="-122"/>
                <a:cs typeface="Calibri" pitchFamily="34" charset="-120"/>
              </a:rPr>
              <a:t>Outermost</a:t>
            </a:r>
            <a:endParaRPr lang="en-US" sz="1300" dirty="0"/>
          </a:p>
        </p:txBody>
      </p:sp>
      <p:sp>
        <p:nvSpPr>
          <p:cNvPr id="13" name="Text 11"/>
          <p:cNvSpPr/>
          <p:nvPr/>
        </p:nvSpPr>
        <p:spPr>
          <a:xfrm>
            <a:off x="5669280" y="2011680"/>
            <a:ext cx="2331720" cy="914400"/>
          </a:xfrm>
          <a:prstGeom prst="rect">
            <a:avLst/>
          </a:prstGeom>
          <a:noFill/>
          <a:ln/>
        </p:spPr>
        <p:txBody>
          <a:bodyPr wrap="square" lIns="0" tIns="0" rIns="0" bIns="0" rtlCol="0" anchor="ctr"/>
          <a:lstStyle/>
          <a:p>
            <a:pPr indent="0" marL="0">
              <a:buNone/>
            </a:pPr>
            <a:r>
              <a:rPr lang="en-US" sz="1300" dirty="0">
                <a:solidFill>
                  <a:srgbClr val="1C2531"/>
                </a:solidFill>
                <a:latin typeface="Calibri" pitchFamily="34" charset="0"/>
                <a:ea typeface="Calibri" pitchFamily="34" charset="-122"/>
                <a:cs typeface="Calibri" pitchFamily="34" charset="-120"/>
              </a:rPr>
              <a:t>Solid</a:t>
            </a:r>
            <a:endParaRPr lang="en-US" sz="1300" dirty="0"/>
          </a:p>
        </p:txBody>
      </p:sp>
      <p:sp>
        <p:nvSpPr>
          <p:cNvPr id="14" name="Text 12"/>
          <p:cNvSpPr/>
          <p:nvPr/>
        </p:nvSpPr>
        <p:spPr>
          <a:xfrm>
            <a:off x="8092440" y="2011680"/>
            <a:ext cx="3246120" cy="914400"/>
          </a:xfrm>
          <a:prstGeom prst="rect">
            <a:avLst/>
          </a:prstGeom>
          <a:noFill/>
          <a:ln/>
        </p:spPr>
        <p:txBody>
          <a:bodyPr wrap="square" lIns="0" tIns="0" rIns="0" bIns="0" rtlCol="0" anchor="ctr"/>
          <a:lstStyle/>
          <a:p>
            <a:pPr indent="0" marL="0">
              <a:buNone/>
            </a:pPr>
            <a:r>
              <a:rPr lang="en-US" sz="1300" i="1" dirty="0">
                <a:solidFill>
                  <a:srgbClr val="5B6B7A"/>
                </a:solidFill>
                <a:latin typeface="Calibri" pitchFamily="34" charset="0"/>
                <a:ea typeface="Calibri" pitchFamily="34" charset="-122"/>
                <a:cs typeface="Calibri" pitchFamily="34" charset="-120"/>
              </a:rPr>
              <a:t>We live here</a:t>
            </a:r>
            <a:endParaRPr lang="en-US" sz="1300" dirty="0"/>
          </a:p>
        </p:txBody>
      </p:sp>
      <p:sp>
        <p:nvSpPr>
          <p:cNvPr id="15" name="Shape 13"/>
          <p:cNvSpPr/>
          <p:nvPr/>
        </p:nvSpPr>
        <p:spPr>
          <a:xfrm>
            <a:off x="548640" y="3063240"/>
            <a:ext cx="11109960" cy="914400"/>
          </a:xfrm>
          <a:prstGeom prst="roundRect">
            <a:avLst>
              <a:gd name="adj" fmla="val 10000"/>
            </a:avLst>
          </a:prstGeom>
          <a:solidFill>
            <a:srgbClr val="FFFFFF"/>
          </a:solidFill>
          <a:ln w="12700">
            <a:solidFill>
              <a:srgbClr val="E4E7EC"/>
            </a:solidFill>
            <a:prstDash val="solid"/>
          </a:ln>
          <a:effectLst>
            <a:outerShdw sx="100000" sy="100000" kx="0" ky="0" algn="bl" rotWithShape="0" blurRad="50800" dist="25400" dir="5400000">
              <a:srgbClr val="333333">
                <a:alpha val="10000"/>
              </a:srgbClr>
            </a:outerShdw>
          </a:effectLst>
        </p:spPr>
      </p:sp>
      <p:sp>
        <p:nvSpPr>
          <p:cNvPr id="16" name="Shape 14"/>
          <p:cNvSpPr/>
          <p:nvPr/>
        </p:nvSpPr>
        <p:spPr>
          <a:xfrm>
            <a:off x="548640" y="3182112"/>
            <a:ext cx="640080" cy="640080"/>
          </a:xfrm>
          <a:prstGeom prst="ellipse">
            <a:avLst/>
          </a:prstGeom>
          <a:solidFill>
            <a:srgbClr val="E8590C"/>
          </a:solidFill>
          <a:ln/>
        </p:spPr>
      </p:sp>
      <p:sp>
        <p:nvSpPr>
          <p:cNvPr id="17" name="Text 15"/>
          <p:cNvSpPr/>
          <p:nvPr/>
        </p:nvSpPr>
        <p:spPr>
          <a:xfrm>
            <a:off x="548640" y="3182112"/>
            <a:ext cx="640080" cy="640080"/>
          </a:xfrm>
          <a:prstGeom prst="rect">
            <a:avLst/>
          </a:prstGeom>
          <a:noFill/>
          <a:ln/>
        </p:spPr>
        <p:txBody>
          <a:bodyPr wrap="square" lIns="0" tIns="0" rIns="0" bIns="0" rtlCol="0" anchor="ctr"/>
          <a:lstStyle/>
          <a:p>
            <a:pPr algn="ctr" indent="0" marL="0">
              <a:buNone/>
            </a:pPr>
            <a:r>
              <a:rPr lang="en-US" sz="2000" dirty="0">
                <a:solidFill>
                  <a:srgbClr val="000000"/>
                </a:solidFill>
              </a:rPr>
              <a:t>🔥</a:t>
            </a:r>
            <a:endParaRPr lang="en-US" sz="2000" dirty="0"/>
          </a:p>
        </p:txBody>
      </p:sp>
      <p:sp>
        <p:nvSpPr>
          <p:cNvPr id="18" name="Text 16"/>
          <p:cNvSpPr/>
          <p:nvPr/>
        </p:nvSpPr>
        <p:spPr>
          <a:xfrm>
            <a:off x="1234440" y="3063240"/>
            <a:ext cx="1920240" cy="914400"/>
          </a:xfrm>
          <a:prstGeom prst="rect">
            <a:avLst/>
          </a:prstGeom>
          <a:noFill/>
          <a:ln/>
        </p:spPr>
        <p:txBody>
          <a:bodyPr wrap="square" lIns="0" tIns="0" rIns="0" bIns="0" rtlCol="0" anchor="ctr"/>
          <a:lstStyle/>
          <a:p>
            <a:pPr indent="0" marL="0">
              <a:buNone/>
            </a:pPr>
            <a:r>
              <a:rPr lang="en-US" sz="1450" b="1" dirty="0">
                <a:solidFill>
                  <a:srgbClr val="1C2531"/>
                </a:solidFill>
                <a:latin typeface="Calibri" pitchFamily="34" charset="0"/>
                <a:ea typeface="Calibri" pitchFamily="34" charset="-122"/>
                <a:cs typeface="Calibri" pitchFamily="34" charset="-120"/>
              </a:rPr>
              <a:t>Mantle</a:t>
            </a:r>
            <a:endParaRPr lang="en-US" sz="1450" dirty="0"/>
          </a:p>
        </p:txBody>
      </p:sp>
      <p:sp>
        <p:nvSpPr>
          <p:cNvPr id="19" name="Text 17"/>
          <p:cNvSpPr/>
          <p:nvPr/>
        </p:nvSpPr>
        <p:spPr>
          <a:xfrm>
            <a:off x="3246120" y="3063240"/>
            <a:ext cx="2331720" cy="914400"/>
          </a:xfrm>
          <a:prstGeom prst="rect">
            <a:avLst/>
          </a:prstGeom>
          <a:noFill/>
          <a:ln/>
        </p:spPr>
        <p:txBody>
          <a:bodyPr wrap="square" lIns="0" tIns="0" rIns="0" bIns="0" rtlCol="0" anchor="ctr"/>
          <a:lstStyle/>
          <a:p>
            <a:pPr indent="0" marL="0">
              <a:buNone/>
            </a:pPr>
            <a:r>
              <a:rPr lang="en-US" sz="1300" dirty="0">
                <a:solidFill>
                  <a:srgbClr val="1C2531"/>
                </a:solidFill>
                <a:latin typeface="Calibri" pitchFamily="34" charset="0"/>
                <a:ea typeface="Calibri" pitchFamily="34" charset="-122"/>
                <a:cs typeface="Calibri" pitchFamily="34" charset="-120"/>
              </a:rPr>
              <a:t>Beneath crust</a:t>
            </a:r>
            <a:endParaRPr lang="en-US" sz="1300" dirty="0"/>
          </a:p>
        </p:txBody>
      </p:sp>
      <p:sp>
        <p:nvSpPr>
          <p:cNvPr id="20" name="Text 18"/>
          <p:cNvSpPr/>
          <p:nvPr/>
        </p:nvSpPr>
        <p:spPr>
          <a:xfrm>
            <a:off x="5669280" y="3063240"/>
            <a:ext cx="2331720" cy="914400"/>
          </a:xfrm>
          <a:prstGeom prst="rect">
            <a:avLst/>
          </a:prstGeom>
          <a:noFill/>
          <a:ln/>
        </p:spPr>
        <p:txBody>
          <a:bodyPr wrap="square" lIns="0" tIns="0" rIns="0" bIns="0" rtlCol="0" anchor="ctr"/>
          <a:lstStyle/>
          <a:p>
            <a:pPr indent="0" marL="0">
              <a:buNone/>
            </a:pPr>
            <a:r>
              <a:rPr lang="en-US" sz="1300" dirty="0">
                <a:solidFill>
                  <a:srgbClr val="1C2531"/>
                </a:solidFill>
                <a:latin typeface="Calibri" pitchFamily="34" charset="0"/>
                <a:ea typeface="Calibri" pitchFamily="34" charset="-122"/>
                <a:cs typeface="Calibri" pitchFamily="34" charset="-120"/>
              </a:rPr>
              <a:t>Hot, slow-flowing rock</a:t>
            </a:r>
            <a:endParaRPr lang="en-US" sz="1300" dirty="0"/>
          </a:p>
        </p:txBody>
      </p:sp>
      <p:sp>
        <p:nvSpPr>
          <p:cNvPr id="21" name="Text 19"/>
          <p:cNvSpPr/>
          <p:nvPr/>
        </p:nvSpPr>
        <p:spPr>
          <a:xfrm>
            <a:off x="8092440" y="3063240"/>
            <a:ext cx="3246120" cy="914400"/>
          </a:xfrm>
          <a:prstGeom prst="rect">
            <a:avLst/>
          </a:prstGeom>
          <a:noFill/>
          <a:ln/>
        </p:spPr>
        <p:txBody>
          <a:bodyPr wrap="square" lIns="0" tIns="0" rIns="0" bIns="0" rtlCol="0" anchor="ctr"/>
          <a:lstStyle/>
          <a:p>
            <a:pPr indent="0" marL="0">
              <a:buNone/>
            </a:pPr>
            <a:r>
              <a:rPr lang="en-US" sz="1300" i="1" dirty="0">
                <a:solidFill>
                  <a:srgbClr val="5B6B7A"/>
                </a:solidFill>
                <a:latin typeface="Calibri" pitchFamily="34" charset="0"/>
                <a:ea typeface="Calibri" pitchFamily="34" charset="-122"/>
                <a:cs typeface="Calibri" pitchFamily="34" charset="-120"/>
              </a:rPr>
              <a:t>Thickest layer</a:t>
            </a:r>
            <a:endParaRPr lang="en-US" sz="1300" dirty="0"/>
          </a:p>
        </p:txBody>
      </p:sp>
      <p:sp>
        <p:nvSpPr>
          <p:cNvPr id="22" name="Shape 20"/>
          <p:cNvSpPr/>
          <p:nvPr/>
        </p:nvSpPr>
        <p:spPr>
          <a:xfrm>
            <a:off x="548640" y="4114800"/>
            <a:ext cx="11109960" cy="914400"/>
          </a:xfrm>
          <a:prstGeom prst="roundRect">
            <a:avLst>
              <a:gd name="adj" fmla="val 10000"/>
            </a:avLst>
          </a:prstGeom>
          <a:solidFill>
            <a:srgbClr val="FFFFFF"/>
          </a:solidFill>
          <a:ln w="12700">
            <a:solidFill>
              <a:srgbClr val="E4E7EC"/>
            </a:solidFill>
            <a:prstDash val="solid"/>
          </a:ln>
          <a:effectLst>
            <a:outerShdw sx="100000" sy="100000" kx="0" ky="0" algn="bl" rotWithShape="0" blurRad="50800" dist="25400" dir="5400000">
              <a:srgbClr val="333333">
                <a:alpha val="10000"/>
              </a:srgbClr>
            </a:outerShdw>
          </a:effectLst>
        </p:spPr>
      </p:sp>
      <p:sp>
        <p:nvSpPr>
          <p:cNvPr id="23" name="Shape 21"/>
          <p:cNvSpPr/>
          <p:nvPr/>
        </p:nvSpPr>
        <p:spPr>
          <a:xfrm>
            <a:off x="548640" y="4233672"/>
            <a:ext cx="640080" cy="640080"/>
          </a:xfrm>
          <a:prstGeom prst="ellipse">
            <a:avLst/>
          </a:prstGeom>
          <a:solidFill>
            <a:srgbClr val="FFB100"/>
          </a:solidFill>
          <a:ln/>
        </p:spPr>
      </p:sp>
      <p:sp>
        <p:nvSpPr>
          <p:cNvPr id="24" name="Text 22"/>
          <p:cNvSpPr/>
          <p:nvPr/>
        </p:nvSpPr>
        <p:spPr>
          <a:xfrm>
            <a:off x="548640" y="4233672"/>
            <a:ext cx="640080" cy="640080"/>
          </a:xfrm>
          <a:prstGeom prst="rect">
            <a:avLst/>
          </a:prstGeom>
          <a:noFill/>
          <a:ln/>
        </p:spPr>
        <p:txBody>
          <a:bodyPr wrap="square" lIns="0" tIns="0" rIns="0" bIns="0" rtlCol="0" anchor="ctr"/>
          <a:lstStyle/>
          <a:p>
            <a:pPr algn="ctr" indent="0" marL="0">
              <a:buNone/>
            </a:pPr>
            <a:r>
              <a:rPr lang="en-US" sz="2000" dirty="0">
                <a:solidFill>
                  <a:srgbClr val="000000"/>
                </a:solidFill>
              </a:rPr>
              <a:t>⚙️</a:t>
            </a:r>
            <a:endParaRPr lang="en-US" sz="2000" dirty="0"/>
          </a:p>
        </p:txBody>
      </p:sp>
      <p:sp>
        <p:nvSpPr>
          <p:cNvPr id="25" name="Text 23"/>
          <p:cNvSpPr/>
          <p:nvPr/>
        </p:nvSpPr>
        <p:spPr>
          <a:xfrm>
            <a:off x="1234440" y="4114800"/>
            <a:ext cx="1920240" cy="914400"/>
          </a:xfrm>
          <a:prstGeom prst="rect">
            <a:avLst/>
          </a:prstGeom>
          <a:noFill/>
          <a:ln/>
        </p:spPr>
        <p:txBody>
          <a:bodyPr wrap="square" lIns="0" tIns="0" rIns="0" bIns="0" rtlCol="0" anchor="ctr"/>
          <a:lstStyle/>
          <a:p>
            <a:pPr indent="0" marL="0">
              <a:buNone/>
            </a:pPr>
            <a:r>
              <a:rPr lang="en-US" sz="1450" b="1" dirty="0">
                <a:solidFill>
                  <a:srgbClr val="1C2531"/>
                </a:solidFill>
                <a:latin typeface="Calibri" pitchFamily="34" charset="0"/>
                <a:ea typeface="Calibri" pitchFamily="34" charset="-122"/>
                <a:cs typeface="Calibri" pitchFamily="34" charset="-120"/>
              </a:rPr>
              <a:t>Outer Core</a:t>
            </a:r>
            <a:endParaRPr lang="en-US" sz="1450" dirty="0"/>
          </a:p>
        </p:txBody>
      </p:sp>
      <p:sp>
        <p:nvSpPr>
          <p:cNvPr id="26" name="Text 24"/>
          <p:cNvSpPr/>
          <p:nvPr/>
        </p:nvSpPr>
        <p:spPr>
          <a:xfrm>
            <a:off x="3246120" y="4114800"/>
            <a:ext cx="2331720" cy="914400"/>
          </a:xfrm>
          <a:prstGeom prst="rect">
            <a:avLst/>
          </a:prstGeom>
          <a:noFill/>
          <a:ln/>
        </p:spPr>
        <p:txBody>
          <a:bodyPr wrap="square" lIns="0" tIns="0" rIns="0" bIns="0" rtlCol="0" anchor="ctr"/>
          <a:lstStyle/>
          <a:p>
            <a:pPr indent="0" marL="0">
              <a:buNone/>
            </a:pPr>
            <a:r>
              <a:rPr lang="en-US" sz="1300" dirty="0">
                <a:solidFill>
                  <a:srgbClr val="1C2531"/>
                </a:solidFill>
                <a:latin typeface="Calibri" pitchFamily="34" charset="0"/>
                <a:ea typeface="Calibri" pitchFamily="34" charset="-122"/>
                <a:cs typeface="Calibri" pitchFamily="34" charset="-120"/>
              </a:rPr>
              <a:t>Beneath mantle</a:t>
            </a:r>
            <a:endParaRPr lang="en-US" sz="1300" dirty="0"/>
          </a:p>
        </p:txBody>
      </p:sp>
      <p:sp>
        <p:nvSpPr>
          <p:cNvPr id="27" name="Text 25"/>
          <p:cNvSpPr/>
          <p:nvPr/>
        </p:nvSpPr>
        <p:spPr>
          <a:xfrm>
            <a:off x="5669280" y="4114800"/>
            <a:ext cx="2331720" cy="914400"/>
          </a:xfrm>
          <a:prstGeom prst="rect">
            <a:avLst/>
          </a:prstGeom>
          <a:noFill/>
          <a:ln/>
        </p:spPr>
        <p:txBody>
          <a:bodyPr wrap="square" lIns="0" tIns="0" rIns="0" bIns="0" rtlCol="0" anchor="ctr"/>
          <a:lstStyle/>
          <a:p>
            <a:pPr indent="0" marL="0">
              <a:buNone/>
            </a:pPr>
            <a:r>
              <a:rPr lang="en-US" sz="1300" dirty="0">
                <a:solidFill>
                  <a:srgbClr val="1C2531"/>
                </a:solidFill>
                <a:latin typeface="Calibri" pitchFamily="34" charset="0"/>
                <a:ea typeface="Calibri" pitchFamily="34" charset="-122"/>
                <a:cs typeface="Calibri" pitchFamily="34" charset="-120"/>
              </a:rPr>
              <a:t>Liquid</a:t>
            </a:r>
            <a:endParaRPr lang="en-US" sz="1300" dirty="0"/>
          </a:p>
        </p:txBody>
      </p:sp>
      <p:sp>
        <p:nvSpPr>
          <p:cNvPr id="28" name="Text 26"/>
          <p:cNvSpPr/>
          <p:nvPr/>
        </p:nvSpPr>
        <p:spPr>
          <a:xfrm>
            <a:off x="8092440" y="4114800"/>
            <a:ext cx="3246120" cy="914400"/>
          </a:xfrm>
          <a:prstGeom prst="rect">
            <a:avLst/>
          </a:prstGeom>
          <a:noFill/>
          <a:ln/>
        </p:spPr>
        <p:txBody>
          <a:bodyPr wrap="square" lIns="0" tIns="0" rIns="0" bIns="0" rtlCol="0" anchor="ctr"/>
          <a:lstStyle/>
          <a:p>
            <a:pPr indent="0" marL="0">
              <a:buNone/>
            </a:pPr>
            <a:r>
              <a:rPr lang="en-US" sz="1300" i="1" dirty="0">
                <a:solidFill>
                  <a:srgbClr val="5B6B7A"/>
                </a:solidFill>
                <a:latin typeface="Calibri" pitchFamily="34" charset="0"/>
                <a:ea typeface="Calibri" pitchFamily="34" charset="-122"/>
                <a:cs typeface="Calibri" pitchFamily="34" charset="-120"/>
              </a:rPr>
              <a:t>Mainly liquid metal</a:t>
            </a:r>
            <a:endParaRPr lang="en-US" sz="1300" dirty="0"/>
          </a:p>
        </p:txBody>
      </p:sp>
      <p:sp>
        <p:nvSpPr>
          <p:cNvPr id="29" name="Shape 27"/>
          <p:cNvSpPr/>
          <p:nvPr/>
        </p:nvSpPr>
        <p:spPr>
          <a:xfrm>
            <a:off x="548640" y="5166360"/>
            <a:ext cx="11109960" cy="914400"/>
          </a:xfrm>
          <a:prstGeom prst="roundRect">
            <a:avLst>
              <a:gd name="adj" fmla="val 10000"/>
            </a:avLst>
          </a:prstGeom>
          <a:solidFill>
            <a:srgbClr val="FFFFFF"/>
          </a:solidFill>
          <a:ln w="12700">
            <a:solidFill>
              <a:srgbClr val="E4E7EC"/>
            </a:solidFill>
            <a:prstDash val="solid"/>
          </a:ln>
          <a:effectLst>
            <a:outerShdw sx="100000" sy="100000" kx="0" ky="0" algn="bl" rotWithShape="0" blurRad="50800" dist="25400" dir="5400000">
              <a:srgbClr val="333333">
                <a:alpha val="10000"/>
              </a:srgbClr>
            </a:outerShdw>
          </a:effectLst>
        </p:spPr>
      </p:sp>
      <p:sp>
        <p:nvSpPr>
          <p:cNvPr id="30" name="Shape 28"/>
          <p:cNvSpPr/>
          <p:nvPr/>
        </p:nvSpPr>
        <p:spPr>
          <a:xfrm>
            <a:off x="548640" y="5285232"/>
            <a:ext cx="640080" cy="640080"/>
          </a:xfrm>
          <a:prstGeom prst="ellipse">
            <a:avLst/>
          </a:prstGeom>
          <a:solidFill>
            <a:srgbClr val="B8860B"/>
          </a:solidFill>
          <a:ln/>
        </p:spPr>
      </p:sp>
      <p:sp>
        <p:nvSpPr>
          <p:cNvPr id="31" name="Text 29"/>
          <p:cNvSpPr/>
          <p:nvPr/>
        </p:nvSpPr>
        <p:spPr>
          <a:xfrm>
            <a:off x="548640" y="5285232"/>
            <a:ext cx="640080" cy="640080"/>
          </a:xfrm>
          <a:prstGeom prst="rect">
            <a:avLst/>
          </a:prstGeom>
          <a:noFill/>
          <a:ln/>
        </p:spPr>
        <p:txBody>
          <a:bodyPr wrap="square" lIns="0" tIns="0" rIns="0" bIns="0" rtlCol="0" anchor="ctr"/>
          <a:lstStyle/>
          <a:p>
            <a:pPr algn="ctr" indent="0" marL="0">
              <a:buNone/>
            </a:pPr>
            <a:r>
              <a:rPr lang="en-US" sz="2000" dirty="0">
                <a:solidFill>
                  <a:srgbClr val="000000"/>
                </a:solidFill>
              </a:rPr>
              <a:t>🔴</a:t>
            </a:r>
            <a:endParaRPr lang="en-US" sz="2000" dirty="0"/>
          </a:p>
        </p:txBody>
      </p:sp>
      <p:sp>
        <p:nvSpPr>
          <p:cNvPr id="32" name="Text 30"/>
          <p:cNvSpPr/>
          <p:nvPr/>
        </p:nvSpPr>
        <p:spPr>
          <a:xfrm>
            <a:off x="1234440" y="5166360"/>
            <a:ext cx="1920240" cy="914400"/>
          </a:xfrm>
          <a:prstGeom prst="rect">
            <a:avLst/>
          </a:prstGeom>
          <a:noFill/>
          <a:ln/>
        </p:spPr>
        <p:txBody>
          <a:bodyPr wrap="square" lIns="0" tIns="0" rIns="0" bIns="0" rtlCol="0" anchor="ctr"/>
          <a:lstStyle/>
          <a:p>
            <a:pPr indent="0" marL="0">
              <a:buNone/>
            </a:pPr>
            <a:r>
              <a:rPr lang="en-US" sz="1450" b="1" dirty="0">
                <a:solidFill>
                  <a:srgbClr val="1C2531"/>
                </a:solidFill>
                <a:latin typeface="Calibri" pitchFamily="34" charset="0"/>
                <a:ea typeface="Calibri" pitchFamily="34" charset="-122"/>
                <a:cs typeface="Calibri" pitchFamily="34" charset="-120"/>
              </a:rPr>
              <a:t>Inner Core</a:t>
            </a:r>
            <a:endParaRPr lang="en-US" sz="1450" dirty="0"/>
          </a:p>
        </p:txBody>
      </p:sp>
      <p:sp>
        <p:nvSpPr>
          <p:cNvPr id="33" name="Text 31"/>
          <p:cNvSpPr/>
          <p:nvPr/>
        </p:nvSpPr>
        <p:spPr>
          <a:xfrm>
            <a:off x="3246120" y="5166360"/>
            <a:ext cx="2331720" cy="914400"/>
          </a:xfrm>
          <a:prstGeom prst="rect">
            <a:avLst/>
          </a:prstGeom>
          <a:noFill/>
          <a:ln/>
        </p:spPr>
        <p:txBody>
          <a:bodyPr wrap="square" lIns="0" tIns="0" rIns="0" bIns="0" rtlCol="0" anchor="ctr"/>
          <a:lstStyle/>
          <a:p>
            <a:pPr indent="0" marL="0">
              <a:buNone/>
            </a:pPr>
            <a:r>
              <a:rPr lang="en-US" sz="1300" dirty="0">
                <a:solidFill>
                  <a:srgbClr val="1C2531"/>
                </a:solidFill>
                <a:latin typeface="Calibri" pitchFamily="34" charset="0"/>
                <a:ea typeface="Calibri" pitchFamily="34" charset="-122"/>
                <a:cs typeface="Calibri" pitchFamily="34" charset="-120"/>
              </a:rPr>
              <a:t>Centre</a:t>
            </a:r>
            <a:endParaRPr lang="en-US" sz="1300" dirty="0"/>
          </a:p>
        </p:txBody>
      </p:sp>
      <p:sp>
        <p:nvSpPr>
          <p:cNvPr id="34" name="Text 32"/>
          <p:cNvSpPr/>
          <p:nvPr/>
        </p:nvSpPr>
        <p:spPr>
          <a:xfrm>
            <a:off x="5669280" y="5166360"/>
            <a:ext cx="2331720" cy="914400"/>
          </a:xfrm>
          <a:prstGeom prst="rect">
            <a:avLst/>
          </a:prstGeom>
          <a:noFill/>
          <a:ln/>
        </p:spPr>
        <p:txBody>
          <a:bodyPr wrap="square" lIns="0" tIns="0" rIns="0" bIns="0" rtlCol="0" anchor="ctr"/>
          <a:lstStyle/>
          <a:p>
            <a:pPr indent="0" marL="0">
              <a:buNone/>
            </a:pPr>
            <a:r>
              <a:rPr lang="en-US" sz="1300" dirty="0">
                <a:solidFill>
                  <a:srgbClr val="1C2531"/>
                </a:solidFill>
                <a:latin typeface="Calibri" pitchFamily="34" charset="0"/>
                <a:ea typeface="Calibri" pitchFamily="34" charset="-122"/>
                <a:cs typeface="Calibri" pitchFamily="34" charset="-120"/>
              </a:rPr>
              <a:t>Solid</a:t>
            </a:r>
            <a:endParaRPr lang="en-US" sz="1300" dirty="0"/>
          </a:p>
        </p:txBody>
      </p:sp>
      <p:sp>
        <p:nvSpPr>
          <p:cNvPr id="35" name="Text 33"/>
          <p:cNvSpPr/>
          <p:nvPr/>
        </p:nvSpPr>
        <p:spPr>
          <a:xfrm>
            <a:off x="8092440" y="5166360"/>
            <a:ext cx="3246120" cy="914400"/>
          </a:xfrm>
          <a:prstGeom prst="rect">
            <a:avLst/>
          </a:prstGeom>
          <a:noFill/>
          <a:ln/>
        </p:spPr>
        <p:txBody>
          <a:bodyPr wrap="square" lIns="0" tIns="0" rIns="0" bIns="0" rtlCol="0" anchor="ctr"/>
          <a:lstStyle/>
          <a:p>
            <a:pPr indent="0" marL="0">
              <a:buNone/>
            </a:pPr>
            <a:r>
              <a:rPr lang="en-US" sz="1300" i="1" dirty="0">
                <a:solidFill>
                  <a:srgbClr val="5B6B7A"/>
                </a:solidFill>
                <a:latin typeface="Calibri" pitchFamily="34" charset="0"/>
                <a:ea typeface="Calibri" pitchFamily="34" charset="-122"/>
                <a:cs typeface="Calibri" pitchFamily="34" charset="-120"/>
              </a:rPr>
              <a:t>Hottest, central layer</a:t>
            </a:r>
            <a:endParaRPr lang="en-US" sz="1300" dirty="0"/>
          </a:p>
        </p:txBody>
      </p:sp>
      <p:sp>
        <p:nvSpPr>
          <p:cNvPr id="36" name="Shape 34">
            <a:hlinkClick r:id="rId1" tooltip="" action="ppaction://hlinksldjump"/>
          </p:cNvPr>
          <p:cNvSpPr/>
          <p:nvPr/>
        </p:nvSpPr>
        <p:spPr>
          <a:xfrm>
            <a:off x="457200" y="6263640"/>
            <a:ext cx="1417320" cy="457200"/>
          </a:xfrm>
          <a:prstGeom prst="roundRect">
            <a:avLst>
              <a:gd name="adj" fmla="val 50000"/>
            </a:avLst>
          </a:prstGeom>
          <a:solidFill>
            <a:srgbClr val="0B1D3A"/>
          </a:solidFill>
          <a:ln w="12700">
            <a:solidFill>
              <a:srgbClr val="0B1D3A"/>
            </a:solidFill>
            <a:prstDash val="solid"/>
          </a:ln>
          <a:effectLst>
            <a:outerShdw sx="100000" sy="100000" kx="0" ky="0" algn="bl" rotWithShape="0" blurRad="76200" dist="25400" dir="5400000">
              <a:srgbClr val="0B1D3A">
                <a:alpha val="25000"/>
              </a:srgbClr>
            </a:outerShdw>
          </a:effectLst>
        </p:spPr>
      </p:sp>
      <p:sp>
        <p:nvSpPr>
          <p:cNvPr id="37" name="Text 35">
            <a:hlinkClick r:id="rId1" tooltip="" action="ppaction://hlinksldjump"/>
          </p:cNvPr>
          <p:cNvSpPr/>
          <p:nvPr/>
        </p:nvSpPr>
        <p:spPr>
          <a:xfrm>
            <a:off x="457200" y="6263640"/>
            <a:ext cx="1417320" cy="457200"/>
          </a:xfrm>
          <a:prstGeom prst="rect">
            <a:avLst/>
          </a:prstGeom>
          <a:noFill/>
          <a:ln/>
        </p:spPr>
        <p:txBody>
          <a:bodyPr wrap="square" lIns="0" tIns="0" rIns="0" bIns="0" rtlCol="0" anchor="ctr"/>
          <a:lstStyle/>
          <a:p>
            <a:pPr algn="ctr" indent="0" marL="0">
              <a:buNone/>
            </a:pPr>
            <a:r>
              <a:rPr lang="en-US" sz="1300" b="1" u="sng" dirty="0">
                <a:solidFill>
                  <a:srgbClr val="FFFFFF"/>
                </a:solidFill>
                <a:latin typeface="Calibri" pitchFamily="34" charset="0"/>
                <a:ea typeface="Calibri" pitchFamily="34" charset="-122"/>
                <a:cs typeface="Calibri" pitchFamily="34" charset="-120"/>
                <a:hlinkClick r:id="rId1" action="ppaction://hlinksldjump" tooltip="">
                  <a:extLst>
                    <a:ext uri="{A12FA001-AC4F-418D-AE19-62706E023703}">
                      <ahyp:hlinkClr xmlns:ahyp="http://schemas.microsoft.com/office/drawing/2018/hyperlinkcolor" val="tx"/>
                    </a:ext>
                  </a:extLst>
                </a:hlinkClick>
              </a:rPr>
              <a:t>🏠 HOME</a:t>
            </a:r>
            <a:endParaRPr lang="en-US" sz="1300" dirty="0"/>
          </a:p>
        </p:txBody>
      </p:sp>
      <p:sp>
        <p:nvSpPr>
          <p:cNvPr id="38" name="Shape 36">
            <a:hlinkClick r:id="rId2" tooltip="" action="ppaction://hlinksldjump"/>
          </p:cNvPr>
          <p:cNvSpPr/>
          <p:nvPr/>
        </p:nvSpPr>
        <p:spPr>
          <a:xfrm>
            <a:off x="2011680" y="6263640"/>
            <a:ext cx="1417320" cy="457200"/>
          </a:xfrm>
          <a:prstGeom prst="roundRect">
            <a:avLst>
              <a:gd name="adj" fmla="val 50000"/>
            </a:avLst>
          </a:prstGeom>
          <a:solidFill>
            <a:srgbClr val="8894A3"/>
          </a:solidFill>
          <a:ln w="12700">
            <a:solidFill>
              <a:srgbClr val="8894A3"/>
            </a:solidFill>
            <a:prstDash val="solid"/>
          </a:ln>
          <a:effectLst>
            <a:outerShdw sx="100000" sy="100000" kx="0" ky="0" algn="bl" rotWithShape="0" blurRad="76200" dist="25400" dir="5400000">
              <a:srgbClr val="0B1D3A">
                <a:alpha val="25000"/>
              </a:srgbClr>
            </a:outerShdw>
          </a:effectLst>
        </p:spPr>
      </p:sp>
      <p:sp>
        <p:nvSpPr>
          <p:cNvPr id="39" name="Text 37">
            <a:hlinkClick r:id="rId2" tooltip="" action="ppaction://hlinksldjump"/>
          </p:cNvPr>
          <p:cNvSpPr/>
          <p:nvPr/>
        </p:nvSpPr>
        <p:spPr>
          <a:xfrm>
            <a:off x="2011680" y="6263640"/>
            <a:ext cx="1417320" cy="457200"/>
          </a:xfrm>
          <a:prstGeom prst="rect">
            <a:avLst/>
          </a:prstGeom>
          <a:noFill/>
          <a:ln/>
        </p:spPr>
        <p:txBody>
          <a:bodyPr wrap="square" lIns="0" tIns="0" rIns="0" bIns="0" rtlCol="0" anchor="ctr"/>
          <a:lstStyle/>
          <a:p>
            <a:pPr algn="ctr" indent="0" marL="0">
              <a:buNone/>
            </a:pPr>
            <a:r>
              <a:rPr lang="en-US" sz="1300" b="1" u="sng" dirty="0">
                <a:solidFill>
                  <a:srgbClr val="FFFFFF"/>
                </a:solidFill>
                <a:latin typeface="Calibri" pitchFamily="34" charset="0"/>
                <a:ea typeface="Calibri" pitchFamily="34" charset="-122"/>
                <a:cs typeface="Calibri" pitchFamily="34" charset="-120"/>
                <a:hlinkClick r:id="rId2" action="ppaction://hlinksldjump" tooltip="">
                  <a:extLst>
                    <a:ext uri="{A12FA001-AC4F-418D-AE19-62706E023703}">
                      <ahyp:hlinkClr xmlns:ahyp="http://schemas.microsoft.com/office/drawing/2018/hyperlinkcolor" val="tx"/>
                    </a:ext>
                  </a:extLst>
                </a:hlinkClick>
              </a:rPr>
              <a:t>◀ BACK</a:t>
            </a:r>
            <a:endParaRPr lang="en-US" sz="1300" dirty="0"/>
          </a:p>
        </p:txBody>
      </p:sp>
      <p:sp>
        <p:nvSpPr>
          <p:cNvPr id="40" name="Shape 38">
            <a:hlinkClick r:id="rId3" tooltip="" action="ppaction://hlinksldjump"/>
          </p:cNvPr>
          <p:cNvSpPr/>
          <p:nvPr/>
        </p:nvSpPr>
        <p:spPr>
          <a:xfrm>
            <a:off x="10317175" y="6263640"/>
            <a:ext cx="1417320" cy="457200"/>
          </a:xfrm>
          <a:prstGeom prst="roundRect">
            <a:avLst>
              <a:gd name="adj" fmla="val 50000"/>
            </a:avLst>
          </a:prstGeom>
          <a:solidFill>
            <a:srgbClr val="FFC857"/>
          </a:solidFill>
          <a:ln w="12700">
            <a:solidFill>
              <a:srgbClr val="FFC857"/>
            </a:solidFill>
            <a:prstDash val="solid"/>
          </a:ln>
          <a:effectLst>
            <a:outerShdw sx="100000" sy="100000" kx="0" ky="0" algn="bl" rotWithShape="0" blurRad="76200" dist="25400" dir="5400000">
              <a:srgbClr val="0B1D3A">
                <a:alpha val="25000"/>
              </a:srgbClr>
            </a:outerShdw>
          </a:effectLst>
        </p:spPr>
      </p:sp>
      <p:sp>
        <p:nvSpPr>
          <p:cNvPr id="41" name="Text 39">
            <a:hlinkClick r:id="rId3" tooltip="" action="ppaction://hlinksldjump"/>
          </p:cNvPr>
          <p:cNvSpPr/>
          <p:nvPr/>
        </p:nvSpPr>
        <p:spPr>
          <a:xfrm>
            <a:off x="10317175" y="6263640"/>
            <a:ext cx="1417320" cy="457200"/>
          </a:xfrm>
          <a:prstGeom prst="rect">
            <a:avLst/>
          </a:prstGeom>
          <a:noFill/>
          <a:ln/>
        </p:spPr>
        <p:txBody>
          <a:bodyPr wrap="square" lIns="0" tIns="0" rIns="0" bIns="0" rtlCol="0" anchor="ctr"/>
          <a:lstStyle/>
          <a:p>
            <a:pPr algn="ctr" indent="0" marL="0">
              <a:buNone/>
            </a:pPr>
            <a:r>
              <a:rPr lang="en-US" sz="1300" b="1" u="sng" dirty="0">
                <a:solidFill>
                  <a:srgbClr val="0B1D3A"/>
                </a:solidFill>
                <a:latin typeface="Calibri" pitchFamily="34" charset="0"/>
                <a:ea typeface="Calibri" pitchFamily="34" charset="-122"/>
                <a:cs typeface="Calibri" pitchFamily="34" charset="-120"/>
                <a:hlinkClick r:id="rId3" action="ppaction://hlinksldjump" tooltip="">
                  <a:extLst>
                    <a:ext uri="{A12FA001-AC4F-418D-AE19-62706E023703}">
                      <ahyp:hlinkClr xmlns:ahyp="http://schemas.microsoft.com/office/drawing/2018/hyperlinkcolor" val="tx"/>
                    </a:ext>
                  </a:extLst>
                </a:hlinkClick>
              </a:rPr>
              <a:t>NEXT ▶</a:t>
            </a:r>
            <a:endParaRPr lang="en-US" sz="1300"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 13">
    <p:bg>
      <p:bgPr>
        <a:solidFill>
          <a:srgbClr val="F6F7F9"/>
        </a:solidFill>
      </p:bgPr>
    </p:bg>
    <p:spTree>
      <p:nvGrpSpPr>
        <p:cNvPr id="1" name=""/>
        <p:cNvGrpSpPr/>
        <p:nvPr/>
      </p:nvGrpSpPr>
      <p:grpSpPr>
        <a:xfrm>
          <a:off x="0" y="0"/>
          <a:ext cx="0" cy="0"/>
          <a:chOff x="0" y="0"/>
          <a:chExt cx="0" cy="0"/>
        </a:xfrm>
      </p:grpSpPr>
      <p:sp>
        <p:nvSpPr>
          <p:cNvPr id="2" name="Text 0"/>
          <p:cNvSpPr/>
          <p:nvPr/>
        </p:nvSpPr>
        <p:spPr>
          <a:xfrm>
            <a:off x="548640" y="320040"/>
            <a:ext cx="7315200" cy="365760"/>
          </a:xfrm>
          <a:prstGeom prst="rect">
            <a:avLst/>
          </a:prstGeom>
          <a:noFill/>
          <a:ln/>
        </p:spPr>
        <p:txBody>
          <a:bodyPr wrap="square" lIns="0" tIns="0" rIns="0" bIns="0" rtlCol="0" anchor="ctr"/>
          <a:lstStyle/>
          <a:p>
            <a:pPr indent="0" marL="0">
              <a:buNone/>
            </a:pPr>
            <a:r>
              <a:rPr lang="en-US" sz="1300" b="1" spc="200" kern="0" dirty="0">
                <a:solidFill>
                  <a:srgbClr val="E0A93B"/>
                </a:solidFill>
                <a:latin typeface="Calibri" pitchFamily="34" charset="0"/>
                <a:ea typeface="Calibri" pitchFamily="34" charset="-122"/>
                <a:cs typeface="Calibri" pitchFamily="34" charset="-120"/>
              </a:rPr>
              <a:t>MINI-GAME · BUILD THE EARTH!</a:t>
            </a:r>
            <a:endParaRPr lang="en-US" sz="1300" dirty="0"/>
          </a:p>
        </p:txBody>
      </p:sp>
      <p:sp>
        <p:nvSpPr>
          <p:cNvPr id="3" name="Text 1"/>
          <p:cNvSpPr/>
          <p:nvPr/>
        </p:nvSpPr>
        <p:spPr>
          <a:xfrm>
            <a:off x="548640" y="621792"/>
            <a:ext cx="9601200" cy="914400"/>
          </a:xfrm>
          <a:prstGeom prst="rect">
            <a:avLst/>
          </a:prstGeom>
          <a:noFill/>
          <a:ln/>
        </p:spPr>
        <p:txBody>
          <a:bodyPr wrap="square" lIns="0" tIns="0" rIns="0" bIns="0" rtlCol="0" anchor="t"/>
          <a:lstStyle/>
          <a:p>
            <a:pPr indent="0" marL="0">
              <a:buNone/>
            </a:pPr>
            <a:r>
              <a:rPr lang="en-US" sz="2700" b="1" dirty="0">
                <a:solidFill>
                  <a:srgbClr val="1C2531"/>
                </a:solidFill>
                <a:latin typeface="Cambria" pitchFamily="34" charset="0"/>
                <a:ea typeface="Cambria" pitchFamily="34" charset="-122"/>
                <a:cs typeface="Cambria" pitchFamily="34" charset="-120"/>
              </a:rPr>
              <a:t>Step 1 — What's the OUTERMOST layer?</a:t>
            </a:r>
            <a:endParaRPr lang="en-US" sz="2700" dirty="0"/>
          </a:p>
        </p:txBody>
      </p:sp>
      <p:sp>
        <p:nvSpPr>
          <p:cNvPr id="4" name="Text 2"/>
          <p:cNvSpPr/>
          <p:nvPr/>
        </p:nvSpPr>
        <p:spPr>
          <a:xfrm>
            <a:off x="548640" y="1188720"/>
            <a:ext cx="9144000" cy="365760"/>
          </a:xfrm>
          <a:prstGeom prst="rect">
            <a:avLst/>
          </a:prstGeom>
          <a:noFill/>
          <a:ln/>
        </p:spPr>
        <p:txBody>
          <a:bodyPr wrap="square" lIns="0" tIns="0" rIns="0" bIns="0" rtlCol="0" anchor="ctr"/>
          <a:lstStyle/>
          <a:p>
            <a:pPr indent="0" marL="0">
              <a:buNone/>
            </a:pPr>
            <a:r>
              <a:rPr lang="en-US" sz="1300" i="1" dirty="0">
                <a:solidFill>
                  <a:srgbClr val="5B6B7A"/>
                </a:solidFill>
                <a:latin typeface="Calibri" pitchFamily="34" charset="0"/>
                <a:ea typeface="Calibri" pitchFamily="34" charset="-122"/>
                <a:cs typeface="Calibri" pitchFamily="34" charset="-120"/>
              </a:rPr>
              <a:t>🎮 Place the layers in order — from OUTSIDE ➜ INSIDE</a:t>
            </a:r>
            <a:endParaRPr lang="en-US" sz="1300" dirty="0"/>
          </a:p>
        </p:txBody>
      </p:sp>
      <p:sp>
        <p:nvSpPr>
          <p:cNvPr id="5" name="Shape 3"/>
          <p:cNvSpPr/>
          <p:nvPr/>
        </p:nvSpPr>
        <p:spPr>
          <a:xfrm>
            <a:off x="548640" y="1691640"/>
            <a:ext cx="1371600" cy="502920"/>
          </a:xfrm>
          <a:prstGeom prst="roundRect">
            <a:avLst>
              <a:gd name="adj" fmla="val 18182"/>
            </a:avLst>
          </a:prstGeom>
          <a:solidFill>
            <a:srgbClr val="E4E7EC"/>
          </a:solidFill>
          <a:ln/>
        </p:spPr>
      </p:sp>
      <p:sp>
        <p:nvSpPr>
          <p:cNvPr id="6" name="Text 4"/>
          <p:cNvSpPr/>
          <p:nvPr/>
        </p:nvSpPr>
        <p:spPr>
          <a:xfrm>
            <a:off x="548640" y="1691640"/>
            <a:ext cx="1371600" cy="502920"/>
          </a:xfrm>
          <a:prstGeom prst="rect">
            <a:avLst/>
          </a:prstGeom>
          <a:noFill/>
          <a:ln/>
        </p:spPr>
        <p:txBody>
          <a:bodyPr wrap="square" lIns="0" tIns="0" rIns="0" bIns="0" rtlCol="0" anchor="ctr"/>
          <a:lstStyle/>
          <a:p>
            <a:pPr algn="ctr" indent="0" marL="0">
              <a:buNone/>
            </a:pPr>
            <a:r>
              <a:rPr lang="en-US" sz="1200" b="1" dirty="0">
                <a:solidFill>
                  <a:srgbClr val="5B6B7A"/>
                </a:solidFill>
                <a:latin typeface="Calibri" pitchFamily="34" charset="0"/>
                <a:ea typeface="Calibri" pitchFamily="34" charset="-122"/>
                <a:cs typeface="Calibri" pitchFamily="34" charset="-120"/>
              </a:rPr>
              <a:t>Crust</a:t>
            </a:r>
            <a:endParaRPr lang="en-US" sz="1200" dirty="0"/>
          </a:p>
        </p:txBody>
      </p:sp>
      <p:sp>
        <p:nvSpPr>
          <p:cNvPr id="7" name="Shape 5"/>
          <p:cNvSpPr/>
          <p:nvPr/>
        </p:nvSpPr>
        <p:spPr>
          <a:xfrm>
            <a:off x="2103120" y="1691640"/>
            <a:ext cx="1371600" cy="502920"/>
          </a:xfrm>
          <a:prstGeom prst="roundRect">
            <a:avLst>
              <a:gd name="adj" fmla="val 18182"/>
            </a:avLst>
          </a:prstGeom>
          <a:solidFill>
            <a:srgbClr val="E4E7EC"/>
          </a:solidFill>
          <a:ln/>
        </p:spPr>
      </p:sp>
      <p:sp>
        <p:nvSpPr>
          <p:cNvPr id="8" name="Text 6"/>
          <p:cNvSpPr/>
          <p:nvPr/>
        </p:nvSpPr>
        <p:spPr>
          <a:xfrm>
            <a:off x="2103120" y="1691640"/>
            <a:ext cx="1371600" cy="502920"/>
          </a:xfrm>
          <a:prstGeom prst="rect">
            <a:avLst/>
          </a:prstGeom>
          <a:noFill/>
          <a:ln/>
        </p:spPr>
        <p:txBody>
          <a:bodyPr wrap="square" lIns="0" tIns="0" rIns="0" bIns="0" rtlCol="0" anchor="ctr"/>
          <a:lstStyle/>
          <a:p>
            <a:pPr algn="ctr" indent="0" marL="0">
              <a:buNone/>
            </a:pPr>
            <a:r>
              <a:rPr lang="en-US" sz="1200" b="1" dirty="0">
                <a:solidFill>
                  <a:srgbClr val="5B6B7A"/>
                </a:solidFill>
                <a:latin typeface="Calibri" pitchFamily="34" charset="0"/>
                <a:ea typeface="Calibri" pitchFamily="34" charset="-122"/>
                <a:cs typeface="Calibri" pitchFamily="34" charset="-120"/>
              </a:rPr>
              <a:t>Mantle</a:t>
            </a:r>
            <a:endParaRPr lang="en-US" sz="1200" dirty="0"/>
          </a:p>
        </p:txBody>
      </p:sp>
      <p:sp>
        <p:nvSpPr>
          <p:cNvPr id="9" name="Shape 7"/>
          <p:cNvSpPr/>
          <p:nvPr/>
        </p:nvSpPr>
        <p:spPr>
          <a:xfrm>
            <a:off x="3657600" y="1691640"/>
            <a:ext cx="1371600" cy="502920"/>
          </a:xfrm>
          <a:prstGeom prst="roundRect">
            <a:avLst>
              <a:gd name="adj" fmla="val 18182"/>
            </a:avLst>
          </a:prstGeom>
          <a:solidFill>
            <a:srgbClr val="E4E7EC"/>
          </a:solidFill>
          <a:ln/>
        </p:spPr>
      </p:sp>
      <p:sp>
        <p:nvSpPr>
          <p:cNvPr id="10" name="Text 8"/>
          <p:cNvSpPr/>
          <p:nvPr/>
        </p:nvSpPr>
        <p:spPr>
          <a:xfrm>
            <a:off x="3657600" y="1691640"/>
            <a:ext cx="1371600" cy="502920"/>
          </a:xfrm>
          <a:prstGeom prst="rect">
            <a:avLst/>
          </a:prstGeom>
          <a:noFill/>
          <a:ln/>
        </p:spPr>
        <p:txBody>
          <a:bodyPr wrap="square" lIns="0" tIns="0" rIns="0" bIns="0" rtlCol="0" anchor="ctr"/>
          <a:lstStyle/>
          <a:p>
            <a:pPr algn="ctr" indent="0" marL="0">
              <a:buNone/>
            </a:pPr>
            <a:r>
              <a:rPr lang="en-US" sz="1200" b="1" dirty="0">
                <a:solidFill>
                  <a:srgbClr val="5B6B7A"/>
                </a:solidFill>
                <a:latin typeface="Calibri" pitchFamily="34" charset="0"/>
                <a:ea typeface="Calibri" pitchFamily="34" charset="-122"/>
                <a:cs typeface="Calibri" pitchFamily="34" charset="-120"/>
              </a:rPr>
              <a:t>Outer</a:t>
            </a:r>
            <a:endParaRPr lang="en-US" sz="1200" dirty="0"/>
          </a:p>
        </p:txBody>
      </p:sp>
      <p:sp>
        <p:nvSpPr>
          <p:cNvPr id="11" name="Shape 9"/>
          <p:cNvSpPr/>
          <p:nvPr/>
        </p:nvSpPr>
        <p:spPr>
          <a:xfrm>
            <a:off x="5212080" y="1691640"/>
            <a:ext cx="1371600" cy="502920"/>
          </a:xfrm>
          <a:prstGeom prst="roundRect">
            <a:avLst>
              <a:gd name="adj" fmla="val 18182"/>
            </a:avLst>
          </a:prstGeom>
          <a:solidFill>
            <a:srgbClr val="E4E7EC"/>
          </a:solidFill>
          <a:ln/>
        </p:spPr>
      </p:sp>
      <p:sp>
        <p:nvSpPr>
          <p:cNvPr id="12" name="Text 10"/>
          <p:cNvSpPr/>
          <p:nvPr/>
        </p:nvSpPr>
        <p:spPr>
          <a:xfrm>
            <a:off x="5212080" y="1691640"/>
            <a:ext cx="1371600" cy="502920"/>
          </a:xfrm>
          <a:prstGeom prst="rect">
            <a:avLst/>
          </a:prstGeom>
          <a:noFill/>
          <a:ln/>
        </p:spPr>
        <p:txBody>
          <a:bodyPr wrap="square" lIns="0" tIns="0" rIns="0" bIns="0" rtlCol="0" anchor="ctr"/>
          <a:lstStyle/>
          <a:p>
            <a:pPr algn="ctr" indent="0" marL="0">
              <a:buNone/>
            </a:pPr>
            <a:r>
              <a:rPr lang="en-US" sz="1200" b="1" dirty="0">
                <a:solidFill>
                  <a:srgbClr val="5B6B7A"/>
                </a:solidFill>
                <a:latin typeface="Calibri" pitchFamily="34" charset="0"/>
                <a:ea typeface="Calibri" pitchFamily="34" charset="-122"/>
                <a:cs typeface="Calibri" pitchFamily="34" charset="-120"/>
              </a:rPr>
              <a:t>Inner</a:t>
            </a:r>
            <a:endParaRPr lang="en-US" sz="1200" dirty="0"/>
          </a:p>
        </p:txBody>
      </p:sp>
      <p:sp>
        <p:nvSpPr>
          <p:cNvPr id="13" name="Shape 11">
            <a:hlinkClick r:id="rId1" tooltip="" action="ppaction://hlinksldjump"/>
          </p:cNvPr>
          <p:cNvSpPr/>
          <p:nvPr/>
        </p:nvSpPr>
        <p:spPr>
          <a:xfrm>
            <a:off x="1249528" y="3017520"/>
            <a:ext cx="2183130" cy="777240"/>
          </a:xfrm>
          <a:prstGeom prst="roundRect">
            <a:avLst>
              <a:gd name="adj" fmla="val 50000"/>
            </a:avLst>
          </a:prstGeom>
          <a:solidFill>
            <a:srgbClr val="8894A3"/>
          </a:solidFill>
          <a:ln w="12700">
            <a:solidFill>
              <a:srgbClr val="8894A3"/>
            </a:solidFill>
            <a:prstDash val="solid"/>
          </a:ln>
          <a:effectLst>
            <a:outerShdw sx="100000" sy="100000" kx="0" ky="0" algn="bl" rotWithShape="0" blurRad="76200" dist="25400" dir="5400000">
              <a:srgbClr val="0B1D3A">
                <a:alpha val="25000"/>
              </a:srgbClr>
            </a:outerShdw>
          </a:effectLst>
        </p:spPr>
      </p:sp>
      <p:sp>
        <p:nvSpPr>
          <p:cNvPr id="14" name="Text 12">
            <a:hlinkClick r:id="rId1" tooltip="" action="ppaction://hlinksldjump"/>
          </p:cNvPr>
          <p:cNvSpPr/>
          <p:nvPr/>
        </p:nvSpPr>
        <p:spPr>
          <a:xfrm>
            <a:off x="1249528" y="3017520"/>
            <a:ext cx="2183130" cy="777240"/>
          </a:xfrm>
          <a:prstGeom prst="rect">
            <a:avLst/>
          </a:prstGeom>
          <a:noFill/>
          <a:ln/>
        </p:spPr>
        <p:txBody>
          <a:bodyPr wrap="square" lIns="0" tIns="0" rIns="0" bIns="0" rtlCol="0" anchor="ctr"/>
          <a:lstStyle/>
          <a:p>
            <a:pPr algn="ctr" indent="0" marL="0">
              <a:buNone/>
            </a:pPr>
            <a:r>
              <a:rPr lang="en-US" sz="1500" b="1" u="sng" dirty="0">
                <a:solidFill>
                  <a:srgbClr val="FFFFFF"/>
                </a:solidFill>
                <a:latin typeface="Calibri" pitchFamily="34" charset="0"/>
                <a:ea typeface="Calibri" pitchFamily="34" charset="-122"/>
                <a:cs typeface="Calibri" pitchFamily="34" charset="-120"/>
                <a:hlinkClick r:id="rId1" action="ppaction://hlinksldjump" tooltip="">
                  <a:extLst>
                    <a:ext uri="{A12FA001-AC4F-418D-AE19-62706E023703}">
                      <ahyp:hlinkClr xmlns:ahyp="http://schemas.microsoft.com/office/drawing/2018/hyperlinkcolor" val="tx"/>
                    </a:ext>
                  </a:extLst>
                </a:hlinkClick>
              </a:rPr>
              <a:t>Mantle</a:t>
            </a:r>
            <a:endParaRPr lang="en-US" sz="1500" dirty="0"/>
          </a:p>
        </p:txBody>
      </p:sp>
      <p:sp>
        <p:nvSpPr>
          <p:cNvPr id="15" name="Shape 13">
            <a:hlinkClick r:id="rId2" tooltip="" action="ppaction://hlinksldjump"/>
          </p:cNvPr>
          <p:cNvSpPr/>
          <p:nvPr/>
        </p:nvSpPr>
        <p:spPr>
          <a:xfrm>
            <a:off x="3752698" y="3017520"/>
            <a:ext cx="2183130" cy="777240"/>
          </a:xfrm>
          <a:prstGeom prst="roundRect">
            <a:avLst>
              <a:gd name="adj" fmla="val 50000"/>
            </a:avLst>
          </a:prstGeom>
          <a:solidFill>
            <a:srgbClr val="3F6C51"/>
          </a:solidFill>
          <a:ln w="12700">
            <a:solidFill>
              <a:srgbClr val="3F6C51"/>
            </a:solidFill>
            <a:prstDash val="solid"/>
          </a:ln>
          <a:effectLst>
            <a:outerShdw sx="100000" sy="100000" kx="0" ky="0" algn="bl" rotWithShape="0" blurRad="76200" dist="25400" dir="5400000">
              <a:srgbClr val="0B1D3A">
                <a:alpha val="25000"/>
              </a:srgbClr>
            </a:outerShdw>
          </a:effectLst>
        </p:spPr>
      </p:sp>
      <p:sp>
        <p:nvSpPr>
          <p:cNvPr id="16" name="Text 14">
            <a:hlinkClick r:id="rId2" tooltip="" action="ppaction://hlinksldjump"/>
          </p:cNvPr>
          <p:cNvSpPr/>
          <p:nvPr/>
        </p:nvSpPr>
        <p:spPr>
          <a:xfrm>
            <a:off x="3752698" y="3017520"/>
            <a:ext cx="2183130" cy="777240"/>
          </a:xfrm>
          <a:prstGeom prst="rect">
            <a:avLst/>
          </a:prstGeom>
          <a:noFill/>
          <a:ln/>
        </p:spPr>
        <p:txBody>
          <a:bodyPr wrap="square" lIns="0" tIns="0" rIns="0" bIns="0" rtlCol="0" anchor="ctr"/>
          <a:lstStyle/>
          <a:p>
            <a:pPr algn="ctr" indent="0" marL="0">
              <a:buNone/>
            </a:pPr>
            <a:r>
              <a:rPr lang="en-US" sz="1500" b="1" u="sng" dirty="0">
                <a:solidFill>
                  <a:srgbClr val="FFFFFF"/>
                </a:solidFill>
                <a:latin typeface="Calibri" pitchFamily="34" charset="0"/>
                <a:ea typeface="Calibri" pitchFamily="34" charset="-122"/>
                <a:cs typeface="Calibri" pitchFamily="34" charset="-120"/>
                <a:hlinkClick r:id="rId2" action="ppaction://hlinksldjump" tooltip="">
                  <a:extLst>
                    <a:ext uri="{A12FA001-AC4F-418D-AE19-62706E023703}">
                      <ahyp:hlinkClr xmlns:ahyp="http://schemas.microsoft.com/office/drawing/2018/hyperlinkcolor" val="tx"/>
                    </a:ext>
                  </a:extLst>
                </a:hlinkClick>
              </a:rPr>
              <a:t>Crust</a:t>
            </a:r>
            <a:endParaRPr lang="en-US" sz="1500" dirty="0"/>
          </a:p>
        </p:txBody>
      </p:sp>
      <p:sp>
        <p:nvSpPr>
          <p:cNvPr id="17" name="Shape 15">
            <a:hlinkClick r:id="rId3" tooltip="" action="ppaction://hlinksldjump"/>
          </p:cNvPr>
          <p:cNvSpPr/>
          <p:nvPr/>
        </p:nvSpPr>
        <p:spPr>
          <a:xfrm>
            <a:off x="6255868" y="3017520"/>
            <a:ext cx="2183130" cy="777240"/>
          </a:xfrm>
          <a:prstGeom prst="roundRect">
            <a:avLst>
              <a:gd name="adj" fmla="val 50000"/>
            </a:avLst>
          </a:prstGeom>
          <a:solidFill>
            <a:srgbClr val="8894A3"/>
          </a:solidFill>
          <a:ln w="12700">
            <a:solidFill>
              <a:srgbClr val="8894A3"/>
            </a:solidFill>
            <a:prstDash val="solid"/>
          </a:ln>
          <a:effectLst>
            <a:outerShdw sx="100000" sy="100000" kx="0" ky="0" algn="bl" rotWithShape="0" blurRad="76200" dist="25400" dir="5400000">
              <a:srgbClr val="0B1D3A">
                <a:alpha val="25000"/>
              </a:srgbClr>
            </a:outerShdw>
          </a:effectLst>
        </p:spPr>
      </p:sp>
      <p:sp>
        <p:nvSpPr>
          <p:cNvPr id="18" name="Text 16">
            <a:hlinkClick r:id="rId3" tooltip="" action="ppaction://hlinksldjump"/>
          </p:cNvPr>
          <p:cNvSpPr/>
          <p:nvPr/>
        </p:nvSpPr>
        <p:spPr>
          <a:xfrm>
            <a:off x="6255868" y="3017520"/>
            <a:ext cx="2183130" cy="777240"/>
          </a:xfrm>
          <a:prstGeom prst="rect">
            <a:avLst/>
          </a:prstGeom>
          <a:noFill/>
          <a:ln/>
        </p:spPr>
        <p:txBody>
          <a:bodyPr wrap="square" lIns="0" tIns="0" rIns="0" bIns="0" rtlCol="0" anchor="ctr"/>
          <a:lstStyle/>
          <a:p>
            <a:pPr algn="ctr" indent="0" marL="0">
              <a:buNone/>
            </a:pPr>
            <a:r>
              <a:rPr lang="en-US" sz="1500" b="1" u="sng" dirty="0">
                <a:solidFill>
                  <a:srgbClr val="FFFFFF"/>
                </a:solidFill>
                <a:latin typeface="Calibri" pitchFamily="34" charset="0"/>
                <a:ea typeface="Calibri" pitchFamily="34" charset="-122"/>
                <a:cs typeface="Calibri" pitchFamily="34" charset="-120"/>
                <a:hlinkClick r:id="rId3" action="ppaction://hlinksldjump" tooltip="">
                  <a:extLst>
                    <a:ext uri="{A12FA001-AC4F-418D-AE19-62706E023703}">
                      <ahyp:hlinkClr xmlns:ahyp="http://schemas.microsoft.com/office/drawing/2018/hyperlinkcolor" val="tx"/>
                    </a:ext>
                  </a:extLst>
                </a:hlinkClick>
              </a:rPr>
              <a:t>Inner Core</a:t>
            </a:r>
            <a:endParaRPr lang="en-US" sz="1500" dirty="0"/>
          </a:p>
        </p:txBody>
      </p:sp>
      <p:sp>
        <p:nvSpPr>
          <p:cNvPr id="19" name="Shape 17">
            <a:hlinkClick r:id="rId4" tooltip="" action="ppaction://hlinksldjump"/>
          </p:cNvPr>
          <p:cNvSpPr/>
          <p:nvPr/>
        </p:nvSpPr>
        <p:spPr>
          <a:xfrm>
            <a:off x="8759038" y="3017520"/>
            <a:ext cx="2183130" cy="777240"/>
          </a:xfrm>
          <a:prstGeom prst="roundRect">
            <a:avLst>
              <a:gd name="adj" fmla="val 50000"/>
            </a:avLst>
          </a:prstGeom>
          <a:solidFill>
            <a:srgbClr val="8894A3"/>
          </a:solidFill>
          <a:ln w="12700">
            <a:solidFill>
              <a:srgbClr val="8894A3"/>
            </a:solidFill>
            <a:prstDash val="solid"/>
          </a:ln>
          <a:effectLst>
            <a:outerShdw sx="100000" sy="100000" kx="0" ky="0" algn="bl" rotWithShape="0" blurRad="76200" dist="25400" dir="5400000">
              <a:srgbClr val="0B1D3A">
                <a:alpha val="25000"/>
              </a:srgbClr>
            </a:outerShdw>
          </a:effectLst>
        </p:spPr>
      </p:sp>
      <p:sp>
        <p:nvSpPr>
          <p:cNvPr id="20" name="Text 18">
            <a:hlinkClick r:id="rId4" tooltip="" action="ppaction://hlinksldjump"/>
          </p:cNvPr>
          <p:cNvSpPr/>
          <p:nvPr/>
        </p:nvSpPr>
        <p:spPr>
          <a:xfrm>
            <a:off x="8759038" y="3017520"/>
            <a:ext cx="2183130" cy="777240"/>
          </a:xfrm>
          <a:prstGeom prst="rect">
            <a:avLst/>
          </a:prstGeom>
          <a:noFill/>
          <a:ln/>
        </p:spPr>
        <p:txBody>
          <a:bodyPr wrap="square" lIns="0" tIns="0" rIns="0" bIns="0" rtlCol="0" anchor="ctr"/>
          <a:lstStyle/>
          <a:p>
            <a:pPr algn="ctr" indent="0" marL="0">
              <a:buNone/>
            </a:pPr>
            <a:r>
              <a:rPr lang="en-US" sz="1500" b="1" u="sng" dirty="0">
                <a:solidFill>
                  <a:srgbClr val="FFFFFF"/>
                </a:solidFill>
                <a:latin typeface="Calibri" pitchFamily="34" charset="0"/>
                <a:ea typeface="Calibri" pitchFamily="34" charset="-122"/>
                <a:cs typeface="Calibri" pitchFamily="34" charset="-120"/>
                <a:hlinkClick r:id="rId4" action="ppaction://hlinksldjump" tooltip="">
                  <a:extLst>
                    <a:ext uri="{A12FA001-AC4F-418D-AE19-62706E023703}">
                      <ahyp:hlinkClr xmlns:ahyp="http://schemas.microsoft.com/office/drawing/2018/hyperlinkcolor" val="tx"/>
                    </a:ext>
                  </a:extLst>
                </a:hlinkClick>
              </a:rPr>
              <a:t>Outer Core</a:t>
            </a:r>
            <a:endParaRPr lang="en-US" sz="1500" dirty="0"/>
          </a:p>
        </p:txBody>
      </p:sp>
      <p:sp>
        <p:nvSpPr>
          <p:cNvPr id="21" name="Shape 19">
            <a:hlinkClick r:id="rId5" tooltip="" action="ppaction://hlinksldjump"/>
          </p:cNvPr>
          <p:cNvSpPr/>
          <p:nvPr/>
        </p:nvSpPr>
        <p:spPr>
          <a:xfrm>
            <a:off x="457200" y="6263640"/>
            <a:ext cx="1417320" cy="457200"/>
          </a:xfrm>
          <a:prstGeom prst="roundRect">
            <a:avLst>
              <a:gd name="adj" fmla="val 50000"/>
            </a:avLst>
          </a:prstGeom>
          <a:solidFill>
            <a:srgbClr val="0B1D3A"/>
          </a:solidFill>
          <a:ln w="12700">
            <a:solidFill>
              <a:srgbClr val="0B1D3A"/>
            </a:solidFill>
            <a:prstDash val="solid"/>
          </a:ln>
          <a:effectLst>
            <a:outerShdw sx="100000" sy="100000" kx="0" ky="0" algn="bl" rotWithShape="0" blurRad="76200" dist="25400" dir="5400000">
              <a:srgbClr val="0B1D3A">
                <a:alpha val="25000"/>
              </a:srgbClr>
            </a:outerShdw>
          </a:effectLst>
        </p:spPr>
      </p:sp>
      <p:sp>
        <p:nvSpPr>
          <p:cNvPr id="22" name="Text 20">
            <a:hlinkClick r:id="rId5" tooltip="" action="ppaction://hlinksldjump"/>
          </p:cNvPr>
          <p:cNvSpPr/>
          <p:nvPr/>
        </p:nvSpPr>
        <p:spPr>
          <a:xfrm>
            <a:off x="457200" y="6263640"/>
            <a:ext cx="1417320" cy="457200"/>
          </a:xfrm>
          <a:prstGeom prst="rect">
            <a:avLst/>
          </a:prstGeom>
          <a:noFill/>
          <a:ln/>
        </p:spPr>
        <p:txBody>
          <a:bodyPr wrap="square" lIns="0" tIns="0" rIns="0" bIns="0" rtlCol="0" anchor="ctr"/>
          <a:lstStyle/>
          <a:p>
            <a:pPr algn="ctr" indent="0" marL="0">
              <a:buNone/>
            </a:pPr>
            <a:r>
              <a:rPr lang="en-US" sz="1300" b="1" u="sng" dirty="0">
                <a:solidFill>
                  <a:srgbClr val="FFFFFF"/>
                </a:solidFill>
                <a:latin typeface="Calibri" pitchFamily="34" charset="0"/>
                <a:ea typeface="Calibri" pitchFamily="34" charset="-122"/>
                <a:cs typeface="Calibri" pitchFamily="34" charset="-120"/>
                <a:hlinkClick r:id="rId5" action="ppaction://hlinksldjump" tooltip="">
                  <a:extLst>
                    <a:ext uri="{A12FA001-AC4F-418D-AE19-62706E023703}">
                      <ahyp:hlinkClr xmlns:ahyp="http://schemas.microsoft.com/office/drawing/2018/hyperlinkcolor" val="tx"/>
                    </a:ext>
                  </a:extLst>
                </a:hlinkClick>
              </a:rPr>
              <a:t>🏠 HOME</a:t>
            </a:r>
            <a:endParaRPr lang="en-US" sz="1300" dirty="0"/>
          </a:p>
        </p:txBody>
      </p:sp>
      <p:sp>
        <p:nvSpPr>
          <p:cNvPr id="23" name="Shape 21">
            <a:hlinkClick r:id="rId6" tooltip="" action="ppaction://hlinksldjump"/>
          </p:cNvPr>
          <p:cNvSpPr/>
          <p:nvPr/>
        </p:nvSpPr>
        <p:spPr>
          <a:xfrm>
            <a:off x="2011680" y="6263640"/>
            <a:ext cx="1417320" cy="457200"/>
          </a:xfrm>
          <a:prstGeom prst="roundRect">
            <a:avLst>
              <a:gd name="adj" fmla="val 50000"/>
            </a:avLst>
          </a:prstGeom>
          <a:solidFill>
            <a:srgbClr val="8894A3"/>
          </a:solidFill>
          <a:ln w="12700">
            <a:solidFill>
              <a:srgbClr val="8894A3"/>
            </a:solidFill>
            <a:prstDash val="solid"/>
          </a:ln>
          <a:effectLst>
            <a:outerShdw sx="100000" sy="100000" kx="0" ky="0" algn="bl" rotWithShape="0" blurRad="76200" dist="25400" dir="5400000">
              <a:srgbClr val="0B1D3A">
                <a:alpha val="25000"/>
              </a:srgbClr>
            </a:outerShdw>
          </a:effectLst>
        </p:spPr>
      </p:sp>
      <p:sp>
        <p:nvSpPr>
          <p:cNvPr id="24" name="Text 22">
            <a:hlinkClick r:id="rId6" tooltip="" action="ppaction://hlinksldjump"/>
          </p:cNvPr>
          <p:cNvSpPr/>
          <p:nvPr/>
        </p:nvSpPr>
        <p:spPr>
          <a:xfrm>
            <a:off x="2011680" y="6263640"/>
            <a:ext cx="1417320" cy="457200"/>
          </a:xfrm>
          <a:prstGeom prst="rect">
            <a:avLst/>
          </a:prstGeom>
          <a:noFill/>
          <a:ln/>
        </p:spPr>
        <p:txBody>
          <a:bodyPr wrap="square" lIns="0" tIns="0" rIns="0" bIns="0" rtlCol="0" anchor="ctr"/>
          <a:lstStyle/>
          <a:p>
            <a:pPr algn="ctr" indent="0" marL="0">
              <a:buNone/>
            </a:pPr>
            <a:r>
              <a:rPr lang="en-US" sz="1300" b="1" u="sng" dirty="0">
                <a:solidFill>
                  <a:srgbClr val="FFFFFF"/>
                </a:solidFill>
                <a:latin typeface="Calibri" pitchFamily="34" charset="0"/>
                <a:ea typeface="Calibri" pitchFamily="34" charset="-122"/>
                <a:cs typeface="Calibri" pitchFamily="34" charset="-120"/>
                <a:hlinkClick r:id="rId6" action="ppaction://hlinksldjump" tooltip="">
                  <a:extLst>
                    <a:ext uri="{A12FA001-AC4F-418D-AE19-62706E023703}">
                      <ahyp:hlinkClr xmlns:ahyp="http://schemas.microsoft.com/office/drawing/2018/hyperlinkcolor" val="tx"/>
                    </a:ext>
                  </a:extLst>
                </a:hlinkClick>
              </a:rPr>
              <a:t>◀ BACK</a:t>
            </a:r>
            <a:endParaRPr lang="en-US" sz="1300"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 14">
    <p:bg>
      <p:bgPr>
        <a:solidFill>
          <a:srgbClr val="F6F7F9"/>
        </a:solidFill>
      </p:bgPr>
    </p:bg>
    <p:spTree>
      <p:nvGrpSpPr>
        <p:cNvPr id="1" name=""/>
        <p:cNvGrpSpPr/>
        <p:nvPr/>
      </p:nvGrpSpPr>
      <p:grpSpPr>
        <a:xfrm>
          <a:off x="0" y="0"/>
          <a:ext cx="0" cy="0"/>
          <a:chOff x="0" y="0"/>
          <a:chExt cx="0" cy="0"/>
        </a:xfrm>
      </p:grpSpPr>
      <p:sp>
        <p:nvSpPr>
          <p:cNvPr id="2" name="Text 0"/>
          <p:cNvSpPr/>
          <p:nvPr/>
        </p:nvSpPr>
        <p:spPr>
          <a:xfrm>
            <a:off x="548640" y="320040"/>
            <a:ext cx="7315200" cy="365760"/>
          </a:xfrm>
          <a:prstGeom prst="rect">
            <a:avLst/>
          </a:prstGeom>
          <a:noFill/>
          <a:ln/>
        </p:spPr>
        <p:txBody>
          <a:bodyPr wrap="square" lIns="0" tIns="0" rIns="0" bIns="0" rtlCol="0" anchor="ctr"/>
          <a:lstStyle/>
          <a:p>
            <a:pPr indent="0" marL="0">
              <a:buNone/>
            </a:pPr>
            <a:r>
              <a:rPr lang="en-US" sz="1300" b="1" spc="200" kern="0" dirty="0">
                <a:solidFill>
                  <a:srgbClr val="E0A93B"/>
                </a:solidFill>
                <a:latin typeface="Calibri" pitchFamily="34" charset="0"/>
                <a:ea typeface="Calibri" pitchFamily="34" charset="-122"/>
                <a:cs typeface="Calibri" pitchFamily="34" charset="-120"/>
              </a:rPr>
              <a:t>MINI-GAME · BUILD THE EARTH!</a:t>
            </a:r>
            <a:endParaRPr lang="en-US" sz="1300" dirty="0"/>
          </a:p>
        </p:txBody>
      </p:sp>
      <p:sp>
        <p:nvSpPr>
          <p:cNvPr id="3" name="Text 1"/>
          <p:cNvSpPr/>
          <p:nvPr/>
        </p:nvSpPr>
        <p:spPr>
          <a:xfrm>
            <a:off x="548640" y="621792"/>
            <a:ext cx="9601200" cy="914400"/>
          </a:xfrm>
          <a:prstGeom prst="rect">
            <a:avLst/>
          </a:prstGeom>
          <a:noFill/>
          <a:ln/>
        </p:spPr>
        <p:txBody>
          <a:bodyPr wrap="square" lIns="0" tIns="0" rIns="0" bIns="0" rtlCol="0" anchor="t"/>
          <a:lstStyle/>
          <a:p>
            <a:pPr indent="0" marL="0">
              <a:buNone/>
            </a:pPr>
            <a:r>
              <a:rPr lang="en-US" sz="2700" b="1" dirty="0">
                <a:solidFill>
                  <a:srgbClr val="1C2531"/>
                </a:solidFill>
                <a:latin typeface="Cambria" pitchFamily="34" charset="0"/>
                <a:ea typeface="Cambria" pitchFamily="34" charset="-122"/>
                <a:cs typeface="Cambria" pitchFamily="34" charset="-120"/>
              </a:rPr>
              <a:t>Step 2 — What comes next, beneath the crust?</a:t>
            </a:r>
            <a:endParaRPr lang="en-US" sz="2700" dirty="0"/>
          </a:p>
        </p:txBody>
      </p:sp>
      <p:sp>
        <p:nvSpPr>
          <p:cNvPr id="4" name="Text 2"/>
          <p:cNvSpPr/>
          <p:nvPr/>
        </p:nvSpPr>
        <p:spPr>
          <a:xfrm>
            <a:off x="548640" y="1188720"/>
            <a:ext cx="9144000" cy="365760"/>
          </a:xfrm>
          <a:prstGeom prst="rect">
            <a:avLst/>
          </a:prstGeom>
          <a:noFill/>
          <a:ln/>
        </p:spPr>
        <p:txBody>
          <a:bodyPr wrap="square" lIns="0" tIns="0" rIns="0" bIns="0" rtlCol="0" anchor="ctr"/>
          <a:lstStyle/>
          <a:p>
            <a:pPr indent="0" marL="0">
              <a:buNone/>
            </a:pPr>
            <a:r>
              <a:rPr lang="en-US" sz="1300" i="1" dirty="0">
                <a:solidFill>
                  <a:srgbClr val="5B6B7A"/>
                </a:solidFill>
                <a:latin typeface="Calibri" pitchFamily="34" charset="0"/>
                <a:ea typeface="Calibri" pitchFamily="34" charset="-122"/>
                <a:cs typeface="Calibri" pitchFamily="34" charset="-120"/>
              </a:rPr>
              <a:t>🎮 Place the layers in order — from OUTSIDE ➜ INSIDE</a:t>
            </a:r>
            <a:endParaRPr lang="en-US" sz="1300" dirty="0"/>
          </a:p>
        </p:txBody>
      </p:sp>
      <p:sp>
        <p:nvSpPr>
          <p:cNvPr id="5" name="Shape 3"/>
          <p:cNvSpPr/>
          <p:nvPr/>
        </p:nvSpPr>
        <p:spPr>
          <a:xfrm>
            <a:off x="548640" y="1691640"/>
            <a:ext cx="1371600" cy="502920"/>
          </a:xfrm>
          <a:prstGeom prst="roundRect">
            <a:avLst>
              <a:gd name="adj" fmla="val 18182"/>
            </a:avLst>
          </a:prstGeom>
          <a:solidFill>
            <a:srgbClr val="3F6C51"/>
          </a:solidFill>
          <a:ln/>
        </p:spPr>
      </p:sp>
      <p:sp>
        <p:nvSpPr>
          <p:cNvPr id="6" name="Text 4"/>
          <p:cNvSpPr/>
          <p:nvPr/>
        </p:nvSpPr>
        <p:spPr>
          <a:xfrm>
            <a:off x="548640" y="1691640"/>
            <a:ext cx="1371600" cy="502920"/>
          </a:xfrm>
          <a:prstGeom prst="rect">
            <a:avLst/>
          </a:prstGeom>
          <a:noFill/>
          <a:ln/>
        </p:spPr>
        <p:txBody>
          <a:bodyPr wrap="square" lIns="0" tIns="0" rIns="0" bIns="0" rtlCol="0" anchor="ctr"/>
          <a:lstStyle/>
          <a:p>
            <a:pPr algn="ctr" indent="0" marL="0">
              <a:buNone/>
            </a:pPr>
            <a:r>
              <a:rPr lang="en-US" sz="1200" b="1" dirty="0">
                <a:solidFill>
                  <a:srgbClr val="FFFFFF"/>
                </a:solidFill>
                <a:latin typeface="Calibri" pitchFamily="34" charset="0"/>
                <a:ea typeface="Calibri" pitchFamily="34" charset="-122"/>
                <a:cs typeface="Calibri" pitchFamily="34" charset="-120"/>
              </a:rPr>
              <a:t>Crust</a:t>
            </a:r>
            <a:endParaRPr lang="en-US" sz="1200" dirty="0"/>
          </a:p>
        </p:txBody>
      </p:sp>
      <p:sp>
        <p:nvSpPr>
          <p:cNvPr id="7" name="Shape 5"/>
          <p:cNvSpPr/>
          <p:nvPr/>
        </p:nvSpPr>
        <p:spPr>
          <a:xfrm>
            <a:off x="2103120" y="1691640"/>
            <a:ext cx="1371600" cy="502920"/>
          </a:xfrm>
          <a:prstGeom prst="roundRect">
            <a:avLst>
              <a:gd name="adj" fmla="val 18182"/>
            </a:avLst>
          </a:prstGeom>
          <a:solidFill>
            <a:srgbClr val="E4E7EC"/>
          </a:solidFill>
          <a:ln/>
        </p:spPr>
      </p:sp>
      <p:sp>
        <p:nvSpPr>
          <p:cNvPr id="8" name="Text 6"/>
          <p:cNvSpPr/>
          <p:nvPr/>
        </p:nvSpPr>
        <p:spPr>
          <a:xfrm>
            <a:off x="2103120" y="1691640"/>
            <a:ext cx="1371600" cy="502920"/>
          </a:xfrm>
          <a:prstGeom prst="rect">
            <a:avLst/>
          </a:prstGeom>
          <a:noFill/>
          <a:ln/>
        </p:spPr>
        <p:txBody>
          <a:bodyPr wrap="square" lIns="0" tIns="0" rIns="0" bIns="0" rtlCol="0" anchor="ctr"/>
          <a:lstStyle/>
          <a:p>
            <a:pPr algn="ctr" indent="0" marL="0">
              <a:buNone/>
            </a:pPr>
            <a:r>
              <a:rPr lang="en-US" sz="1200" b="1" dirty="0">
                <a:solidFill>
                  <a:srgbClr val="5B6B7A"/>
                </a:solidFill>
                <a:latin typeface="Calibri" pitchFamily="34" charset="0"/>
                <a:ea typeface="Calibri" pitchFamily="34" charset="-122"/>
                <a:cs typeface="Calibri" pitchFamily="34" charset="-120"/>
              </a:rPr>
              <a:t>Mantle</a:t>
            </a:r>
            <a:endParaRPr lang="en-US" sz="1200" dirty="0"/>
          </a:p>
        </p:txBody>
      </p:sp>
      <p:sp>
        <p:nvSpPr>
          <p:cNvPr id="9" name="Shape 7"/>
          <p:cNvSpPr/>
          <p:nvPr/>
        </p:nvSpPr>
        <p:spPr>
          <a:xfrm>
            <a:off x="3657600" y="1691640"/>
            <a:ext cx="1371600" cy="502920"/>
          </a:xfrm>
          <a:prstGeom prst="roundRect">
            <a:avLst>
              <a:gd name="adj" fmla="val 18182"/>
            </a:avLst>
          </a:prstGeom>
          <a:solidFill>
            <a:srgbClr val="E4E7EC"/>
          </a:solidFill>
          <a:ln/>
        </p:spPr>
      </p:sp>
      <p:sp>
        <p:nvSpPr>
          <p:cNvPr id="10" name="Text 8"/>
          <p:cNvSpPr/>
          <p:nvPr/>
        </p:nvSpPr>
        <p:spPr>
          <a:xfrm>
            <a:off x="3657600" y="1691640"/>
            <a:ext cx="1371600" cy="502920"/>
          </a:xfrm>
          <a:prstGeom prst="rect">
            <a:avLst/>
          </a:prstGeom>
          <a:noFill/>
          <a:ln/>
        </p:spPr>
        <p:txBody>
          <a:bodyPr wrap="square" lIns="0" tIns="0" rIns="0" bIns="0" rtlCol="0" anchor="ctr"/>
          <a:lstStyle/>
          <a:p>
            <a:pPr algn="ctr" indent="0" marL="0">
              <a:buNone/>
            </a:pPr>
            <a:r>
              <a:rPr lang="en-US" sz="1200" b="1" dirty="0">
                <a:solidFill>
                  <a:srgbClr val="5B6B7A"/>
                </a:solidFill>
                <a:latin typeface="Calibri" pitchFamily="34" charset="0"/>
                <a:ea typeface="Calibri" pitchFamily="34" charset="-122"/>
                <a:cs typeface="Calibri" pitchFamily="34" charset="-120"/>
              </a:rPr>
              <a:t>Outer</a:t>
            </a:r>
            <a:endParaRPr lang="en-US" sz="1200" dirty="0"/>
          </a:p>
        </p:txBody>
      </p:sp>
      <p:sp>
        <p:nvSpPr>
          <p:cNvPr id="11" name="Shape 9"/>
          <p:cNvSpPr/>
          <p:nvPr/>
        </p:nvSpPr>
        <p:spPr>
          <a:xfrm>
            <a:off x="5212080" y="1691640"/>
            <a:ext cx="1371600" cy="502920"/>
          </a:xfrm>
          <a:prstGeom prst="roundRect">
            <a:avLst>
              <a:gd name="adj" fmla="val 18182"/>
            </a:avLst>
          </a:prstGeom>
          <a:solidFill>
            <a:srgbClr val="E4E7EC"/>
          </a:solidFill>
          <a:ln/>
        </p:spPr>
      </p:sp>
      <p:sp>
        <p:nvSpPr>
          <p:cNvPr id="12" name="Text 10"/>
          <p:cNvSpPr/>
          <p:nvPr/>
        </p:nvSpPr>
        <p:spPr>
          <a:xfrm>
            <a:off x="5212080" y="1691640"/>
            <a:ext cx="1371600" cy="502920"/>
          </a:xfrm>
          <a:prstGeom prst="rect">
            <a:avLst/>
          </a:prstGeom>
          <a:noFill/>
          <a:ln/>
        </p:spPr>
        <p:txBody>
          <a:bodyPr wrap="square" lIns="0" tIns="0" rIns="0" bIns="0" rtlCol="0" anchor="ctr"/>
          <a:lstStyle/>
          <a:p>
            <a:pPr algn="ctr" indent="0" marL="0">
              <a:buNone/>
            </a:pPr>
            <a:r>
              <a:rPr lang="en-US" sz="1200" b="1" dirty="0">
                <a:solidFill>
                  <a:srgbClr val="5B6B7A"/>
                </a:solidFill>
                <a:latin typeface="Calibri" pitchFamily="34" charset="0"/>
                <a:ea typeface="Calibri" pitchFamily="34" charset="-122"/>
                <a:cs typeface="Calibri" pitchFamily="34" charset="-120"/>
              </a:rPr>
              <a:t>Inner</a:t>
            </a:r>
            <a:endParaRPr lang="en-US" sz="1200" dirty="0"/>
          </a:p>
        </p:txBody>
      </p:sp>
      <p:sp>
        <p:nvSpPr>
          <p:cNvPr id="13" name="Shape 11">
            <a:hlinkClick r:id="rId1" tooltip="" action="ppaction://hlinksldjump"/>
          </p:cNvPr>
          <p:cNvSpPr/>
          <p:nvPr/>
        </p:nvSpPr>
        <p:spPr>
          <a:xfrm>
            <a:off x="1249528" y="3017520"/>
            <a:ext cx="3017520" cy="777240"/>
          </a:xfrm>
          <a:prstGeom prst="roundRect">
            <a:avLst>
              <a:gd name="adj" fmla="val 50000"/>
            </a:avLst>
          </a:prstGeom>
          <a:solidFill>
            <a:srgbClr val="8894A3"/>
          </a:solidFill>
          <a:ln w="12700">
            <a:solidFill>
              <a:srgbClr val="8894A3"/>
            </a:solidFill>
            <a:prstDash val="solid"/>
          </a:ln>
          <a:effectLst>
            <a:outerShdw sx="100000" sy="100000" kx="0" ky="0" algn="bl" rotWithShape="0" blurRad="76200" dist="25400" dir="5400000">
              <a:srgbClr val="0B1D3A">
                <a:alpha val="25000"/>
              </a:srgbClr>
            </a:outerShdw>
          </a:effectLst>
        </p:spPr>
      </p:sp>
      <p:sp>
        <p:nvSpPr>
          <p:cNvPr id="14" name="Text 12">
            <a:hlinkClick r:id="rId1" tooltip="" action="ppaction://hlinksldjump"/>
          </p:cNvPr>
          <p:cNvSpPr/>
          <p:nvPr/>
        </p:nvSpPr>
        <p:spPr>
          <a:xfrm>
            <a:off x="1249528" y="3017520"/>
            <a:ext cx="3017520" cy="777240"/>
          </a:xfrm>
          <a:prstGeom prst="rect">
            <a:avLst/>
          </a:prstGeom>
          <a:noFill/>
          <a:ln/>
        </p:spPr>
        <p:txBody>
          <a:bodyPr wrap="square" lIns="0" tIns="0" rIns="0" bIns="0" rtlCol="0" anchor="ctr"/>
          <a:lstStyle/>
          <a:p>
            <a:pPr algn="ctr" indent="0" marL="0">
              <a:buNone/>
            </a:pPr>
            <a:r>
              <a:rPr lang="en-US" sz="1500" b="1" u="sng" dirty="0">
                <a:solidFill>
                  <a:srgbClr val="FFFFFF"/>
                </a:solidFill>
                <a:latin typeface="Calibri" pitchFamily="34" charset="0"/>
                <a:ea typeface="Calibri" pitchFamily="34" charset="-122"/>
                <a:cs typeface="Calibri" pitchFamily="34" charset="-120"/>
                <a:hlinkClick r:id="rId1" action="ppaction://hlinksldjump" tooltip="">
                  <a:extLst>
                    <a:ext uri="{A12FA001-AC4F-418D-AE19-62706E023703}">
                      <ahyp:hlinkClr xmlns:ahyp="http://schemas.microsoft.com/office/drawing/2018/hyperlinkcolor" val="tx"/>
                    </a:ext>
                  </a:extLst>
                </a:hlinkClick>
              </a:rPr>
              <a:t>Outer Core</a:t>
            </a:r>
            <a:endParaRPr lang="en-US" sz="1500" dirty="0"/>
          </a:p>
        </p:txBody>
      </p:sp>
      <p:sp>
        <p:nvSpPr>
          <p:cNvPr id="15" name="Shape 13">
            <a:hlinkClick r:id="rId2" tooltip="" action="ppaction://hlinksldjump"/>
          </p:cNvPr>
          <p:cNvSpPr/>
          <p:nvPr/>
        </p:nvSpPr>
        <p:spPr>
          <a:xfrm>
            <a:off x="4587088" y="3017520"/>
            <a:ext cx="3017520" cy="777240"/>
          </a:xfrm>
          <a:prstGeom prst="roundRect">
            <a:avLst>
              <a:gd name="adj" fmla="val 50000"/>
            </a:avLst>
          </a:prstGeom>
          <a:solidFill>
            <a:srgbClr val="8894A3"/>
          </a:solidFill>
          <a:ln w="12700">
            <a:solidFill>
              <a:srgbClr val="8894A3"/>
            </a:solidFill>
            <a:prstDash val="solid"/>
          </a:ln>
          <a:effectLst>
            <a:outerShdw sx="100000" sy="100000" kx="0" ky="0" algn="bl" rotWithShape="0" blurRad="76200" dist="25400" dir="5400000">
              <a:srgbClr val="0B1D3A">
                <a:alpha val="25000"/>
              </a:srgbClr>
            </a:outerShdw>
          </a:effectLst>
        </p:spPr>
      </p:sp>
      <p:sp>
        <p:nvSpPr>
          <p:cNvPr id="16" name="Text 14">
            <a:hlinkClick r:id="rId2" tooltip="" action="ppaction://hlinksldjump"/>
          </p:cNvPr>
          <p:cNvSpPr/>
          <p:nvPr/>
        </p:nvSpPr>
        <p:spPr>
          <a:xfrm>
            <a:off x="4587088" y="3017520"/>
            <a:ext cx="3017520" cy="777240"/>
          </a:xfrm>
          <a:prstGeom prst="rect">
            <a:avLst/>
          </a:prstGeom>
          <a:noFill/>
          <a:ln/>
        </p:spPr>
        <p:txBody>
          <a:bodyPr wrap="square" lIns="0" tIns="0" rIns="0" bIns="0" rtlCol="0" anchor="ctr"/>
          <a:lstStyle/>
          <a:p>
            <a:pPr algn="ctr" indent="0" marL="0">
              <a:buNone/>
            </a:pPr>
            <a:r>
              <a:rPr lang="en-US" sz="1500" b="1" u="sng" dirty="0">
                <a:solidFill>
                  <a:srgbClr val="FFFFFF"/>
                </a:solidFill>
                <a:latin typeface="Calibri" pitchFamily="34" charset="0"/>
                <a:ea typeface="Calibri" pitchFamily="34" charset="-122"/>
                <a:cs typeface="Calibri" pitchFamily="34" charset="-120"/>
                <a:hlinkClick r:id="rId2" action="ppaction://hlinksldjump" tooltip="">
                  <a:extLst>
                    <a:ext uri="{A12FA001-AC4F-418D-AE19-62706E023703}">
                      <ahyp:hlinkClr xmlns:ahyp="http://schemas.microsoft.com/office/drawing/2018/hyperlinkcolor" val="tx"/>
                    </a:ext>
                  </a:extLst>
                </a:hlinkClick>
              </a:rPr>
              <a:t>Inner Core</a:t>
            </a:r>
            <a:endParaRPr lang="en-US" sz="1500" dirty="0"/>
          </a:p>
        </p:txBody>
      </p:sp>
      <p:sp>
        <p:nvSpPr>
          <p:cNvPr id="17" name="Shape 15">
            <a:hlinkClick r:id="rId3" tooltip="" action="ppaction://hlinksldjump"/>
          </p:cNvPr>
          <p:cNvSpPr/>
          <p:nvPr/>
        </p:nvSpPr>
        <p:spPr>
          <a:xfrm>
            <a:off x="7924648" y="3017520"/>
            <a:ext cx="3017520" cy="777240"/>
          </a:xfrm>
          <a:prstGeom prst="roundRect">
            <a:avLst>
              <a:gd name="adj" fmla="val 50000"/>
            </a:avLst>
          </a:prstGeom>
          <a:solidFill>
            <a:srgbClr val="E8590C"/>
          </a:solidFill>
          <a:ln w="12700">
            <a:solidFill>
              <a:srgbClr val="E8590C"/>
            </a:solidFill>
            <a:prstDash val="solid"/>
          </a:ln>
          <a:effectLst>
            <a:outerShdw sx="100000" sy="100000" kx="0" ky="0" algn="bl" rotWithShape="0" blurRad="76200" dist="25400" dir="5400000">
              <a:srgbClr val="0B1D3A">
                <a:alpha val="25000"/>
              </a:srgbClr>
            </a:outerShdw>
          </a:effectLst>
        </p:spPr>
      </p:sp>
      <p:sp>
        <p:nvSpPr>
          <p:cNvPr id="18" name="Text 16">
            <a:hlinkClick r:id="rId3" tooltip="" action="ppaction://hlinksldjump"/>
          </p:cNvPr>
          <p:cNvSpPr/>
          <p:nvPr/>
        </p:nvSpPr>
        <p:spPr>
          <a:xfrm>
            <a:off x="7924648" y="3017520"/>
            <a:ext cx="3017520" cy="777240"/>
          </a:xfrm>
          <a:prstGeom prst="rect">
            <a:avLst/>
          </a:prstGeom>
          <a:noFill/>
          <a:ln/>
        </p:spPr>
        <p:txBody>
          <a:bodyPr wrap="square" lIns="0" tIns="0" rIns="0" bIns="0" rtlCol="0" anchor="ctr"/>
          <a:lstStyle/>
          <a:p>
            <a:pPr algn="ctr" indent="0" marL="0">
              <a:buNone/>
            </a:pPr>
            <a:r>
              <a:rPr lang="en-US" sz="1500" b="1" u="sng" dirty="0">
                <a:solidFill>
                  <a:srgbClr val="FFFFFF"/>
                </a:solidFill>
                <a:latin typeface="Calibri" pitchFamily="34" charset="0"/>
                <a:ea typeface="Calibri" pitchFamily="34" charset="-122"/>
                <a:cs typeface="Calibri" pitchFamily="34" charset="-120"/>
                <a:hlinkClick r:id="rId3" action="ppaction://hlinksldjump" tooltip="">
                  <a:extLst>
                    <a:ext uri="{A12FA001-AC4F-418D-AE19-62706E023703}">
                      <ahyp:hlinkClr xmlns:ahyp="http://schemas.microsoft.com/office/drawing/2018/hyperlinkcolor" val="tx"/>
                    </a:ext>
                  </a:extLst>
                </a:hlinkClick>
              </a:rPr>
              <a:t>Mantle</a:t>
            </a:r>
            <a:endParaRPr lang="en-US" sz="1500" dirty="0"/>
          </a:p>
        </p:txBody>
      </p:sp>
      <p:sp>
        <p:nvSpPr>
          <p:cNvPr id="19" name="Shape 17">
            <a:hlinkClick r:id="rId4" tooltip="" action="ppaction://hlinksldjump"/>
          </p:cNvPr>
          <p:cNvSpPr/>
          <p:nvPr/>
        </p:nvSpPr>
        <p:spPr>
          <a:xfrm>
            <a:off x="457200" y="6263640"/>
            <a:ext cx="1417320" cy="457200"/>
          </a:xfrm>
          <a:prstGeom prst="roundRect">
            <a:avLst>
              <a:gd name="adj" fmla="val 50000"/>
            </a:avLst>
          </a:prstGeom>
          <a:solidFill>
            <a:srgbClr val="0B1D3A"/>
          </a:solidFill>
          <a:ln w="12700">
            <a:solidFill>
              <a:srgbClr val="0B1D3A"/>
            </a:solidFill>
            <a:prstDash val="solid"/>
          </a:ln>
          <a:effectLst>
            <a:outerShdw sx="100000" sy="100000" kx="0" ky="0" algn="bl" rotWithShape="0" blurRad="76200" dist="25400" dir="5400000">
              <a:srgbClr val="0B1D3A">
                <a:alpha val="25000"/>
              </a:srgbClr>
            </a:outerShdw>
          </a:effectLst>
        </p:spPr>
      </p:sp>
      <p:sp>
        <p:nvSpPr>
          <p:cNvPr id="20" name="Text 18">
            <a:hlinkClick r:id="rId4" tooltip="" action="ppaction://hlinksldjump"/>
          </p:cNvPr>
          <p:cNvSpPr/>
          <p:nvPr/>
        </p:nvSpPr>
        <p:spPr>
          <a:xfrm>
            <a:off x="457200" y="6263640"/>
            <a:ext cx="1417320" cy="457200"/>
          </a:xfrm>
          <a:prstGeom prst="rect">
            <a:avLst/>
          </a:prstGeom>
          <a:noFill/>
          <a:ln/>
        </p:spPr>
        <p:txBody>
          <a:bodyPr wrap="square" lIns="0" tIns="0" rIns="0" bIns="0" rtlCol="0" anchor="ctr"/>
          <a:lstStyle/>
          <a:p>
            <a:pPr algn="ctr" indent="0" marL="0">
              <a:buNone/>
            </a:pPr>
            <a:r>
              <a:rPr lang="en-US" sz="1300" b="1" u="sng" dirty="0">
                <a:solidFill>
                  <a:srgbClr val="FFFFFF"/>
                </a:solidFill>
                <a:latin typeface="Calibri" pitchFamily="34" charset="0"/>
                <a:ea typeface="Calibri" pitchFamily="34" charset="-122"/>
                <a:cs typeface="Calibri" pitchFamily="34" charset="-120"/>
                <a:hlinkClick r:id="rId4" action="ppaction://hlinksldjump" tooltip="">
                  <a:extLst>
                    <a:ext uri="{A12FA001-AC4F-418D-AE19-62706E023703}">
                      <ahyp:hlinkClr xmlns:ahyp="http://schemas.microsoft.com/office/drawing/2018/hyperlinkcolor" val="tx"/>
                    </a:ext>
                  </a:extLst>
                </a:hlinkClick>
              </a:rPr>
              <a:t>🏠 HOME</a:t>
            </a:r>
            <a:endParaRPr lang="en-US" sz="1300" dirty="0"/>
          </a:p>
        </p:txBody>
      </p:sp>
      <p:sp>
        <p:nvSpPr>
          <p:cNvPr id="21" name="Shape 19">
            <a:hlinkClick r:id="rId5" tooltip="" action="ppaction://hlinksldjump"/>
          </p:cNvPr>
          <p:cNvSpPr/>
          <p:nvPr/>
        </p:nvSpPr>
        <p:spPr>
          <a:xfrm>
            <a:off x="2011680" y="6263640"/>
            <a:ext cx="1417320" cy="457200"/>
          </a:xfrm>
          <a:prstGeom prst="roundRect">
            <a:avLst>
              <a:gd name="adj" fmla="val 50000"/>
            </a:avLst>
          </a:prstGeom>
          <a:solidFill>
            <a:srgbClr val="8894A3"/>
          </a:solidFill>
          <a:ln w="12700">
            <a:solidFill>
              <a:srgbClr val="8894A3"/>
            </a:solidFill>
            <a:prstDash val="solid"/>
          </a:ln>
          <a:effectLst>
            <a:outerShdw sx="100000" sy="100000" kx="0" ky="0" algn="bl" rotWithShape="0" blurRad="76200" dist="25400" dir="5400000">
              <a:srgbClr val="0B1D3A">
                <a:alpha val="25000"/>
              </a:srgbClr>
            </a:outerShdw>
          </a:effectLst>
        </p:spPr>
      </p:sp>
      <p:sp>
        <p:nvSpPr>
          <p:cNvPr id="22" name="Text 20">
            <a:hlinkClick r:id="rId5" tooltip="" action="ppaction://hlinksldjump"/>
          </p:cNvPr>
          <p:cNvSpPr/>
          <p:nvPr/>
        </p:nvSpPr>
        <p:spPr>
          <a:xfrm>
            <a:off x="2011680" y="6263640"/>
            <a:ext cx="1417320" cy="457200"/>
          </a:xfrm>
          <a:prstGeom prst="rect">
            <a:avLst/>
          </a:prstGeom>
          <a:noFill/>
          <a:ln/>
        </p:spPr>
        <p:txBody>
          <a:bodyPr wrap="square" lIns="0" tIns="0" rIns="0" bIns="0" rtlCol="0" anchor="ctr"/>
          <a:lstStyle/>
          <a:p>
            <a:pPr algn="ctr" indent="0" marL="0">
              <a:buNone/>
            </a:pPr>
            <a:r>
              <a:rPr lang="en-US" sz="1300" b="1" u="sng" dirty="0">
                <a:solidFill>
                  <a:srgbClr val="FFFFFF"/>
                </a:solidFill>
                <a:latin typeface="Calibri" pitchFamily="34" charset="0"/>
                <a:ea typeface="Calibri" pitchFamily="34" charset="-122"/>
                <a:cs typeface="Calibri" pitchFamily="34" charset="-120"/>
                <a:hlinkClick r:id="rId5" action="ppaction://hlinksldjump" tooltip="">
                  <a:extLst>
                    <a:ext uri="{A12FA001-AC4F-418D-AE19-62706E023703}">
                      <ahyp:hlinkClr xmlns:ahyp="http://schemas.microsoft.com/office/drawing/2018/hyperlinkcolor" val="tx"/>
                    </a:ext>
                  </a:extLst>
                </a:hlinkClick>
              </a:rPr>
              <a:t>◀ BACK</a:t>
            </a:r>
            <a:endParaRPr lang="en-US" sz="1300"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 15">
    <p:bg>
      <p:bgPr>
        <a:solidFill>
          <a:srgbClr val="F6F7F9"/>
        </a:solidFill>
      </p:bgPr>
    </p:bg>
    <p:spTree>
      <p:nvGrpSpPr>
        <p:cNvPr id="1" name=""/>
        <p:cNvGrpSpPr/>
        <p:nvPr/>
      </p:nvGrpSpPr>
      <p:grpSpPr>
        <a:xfrm>
          <a:off x="0" y="0"/>
          <a:ext cx="0" cy="0"/>
          <a:chOff x="0" y="0"/>
          <a:chExt cx="0" cy="0"/>
        </a:xfrm>
      </p:grpSpPr>
      <p:sp>
        <p:nvSpPr>
          <p:cNvPr id="2" name="Text 0"/>
          <p:cNvSpPr/>
          <p:nvPr/>
        </p:nvSpPr>
        <p:spPr>
          <a:xfrm>
            <a:off x="548640" y="320040"/>
            <a:ext cx="7315200" cy="365760"/>
          </a:xfrm>
          <a:prstGeom prst="rect">
            <a:avLst/>
          </a:prstGeom>
          <a:noFill/>
          <a:ln/>
        </p:spPr>
        <p:txBody>
          <a:bodyPr wrap="square" lIns="0" tIns="0" rIns="0" bIns="0" rtlCol="0" anchor="ctr"/>
          <a:lstStyle/>
          <a:p>
            <a:pPr indent="0" marL="0">
              <a:buNone/>
            </a:pPr>
            <a:r>
              <a:rPr lang="en-US" sz="1300" b="1" spc="200" kern="0" dirty="0">
                <a:solidFill>
                  <a:srgbClr val="E0A93B"/>
                </a:solidFill>
                <a:latin typeface="Calibri" pitchFamily="34" charset="0"/>
                <a:ea typeface="Calibri" pitchFamily="34" charset="-122"/>
                <a:cs typeface="Calibri" pitchFamily="34" charset="-120"/>
              </a:rPr>
              <a:t>MINI-GAME · BUILD THE EARTH!</a:t>
            </a:r>
            <a:endParaRPr lang="en-US" sz="1300" dirty="0"/>
          </a:p>
        </p:txBody>
      </p:sp>
      <p:sp>
        <p:nvSpPr>
          <p:cNvPr id="3" name="Text 1"/>
          <p:cNvSpPr/>
          <p:nvPr/>
        </p:nvSpPr>
        <p:spPr>
          <a:xfrm>
            <a:off x="548640" y="621792"/>
            <a:ext cx="9601200" cy="914400"/>
          </a:xfrm>
          <a:prstGeom prst="rect">
            <a:avLst/>
          </a:prstGeom>
          <a:noFill/>
          <a:ln/>
        </p:spPr>
        <p:txBody>
          <a:bodyPr wrap="square" lIns="0" tIns="0" rIns="0" bIns="0" rtlCol="0" anchor="t"/>
          <a:lstStyle/>
          <a:p>
            <a:pPr indent="0" marL="0">
              <a:buNone/>
            </a:pPr>
            <a:r>
              <a:rPr lang="en-US" sz="2700" b="1" dirty="0">
                <a:solidFill>
                  <a:srgbClr val="1C2531"/>
                </a:solidFill>
                <a:latin typeface="Cambria" pitchFamily="34" charset="0"/>
                <a:ea typeface="Cambria" pitchFamily="34" charset="-122"/>
                <a:cs typeface="Cambria" pitchFamily="34" charset="-120"/>
              </a:rPr>
              <a:t>Step 3 — What comes next, beneath the mantle?</a:t>
            </a:r>
            <a:endParaRPr lang="en-US" sz="2700" dirty="0"/>
          </a:p>
        </p:txBody>
      </p:sp>
      <p:sp>
        <p:nvSpPr>
          <p:cNvPr id="4" name="Text 2"/>
          <p:cNvSpPr/>
          <p:nvPr/>
        </p:nvSpPr>
        <p:spPr>
          <a:xfrm>
            <a:off x="548640" y="1188720"/>
            <a:ext cx="9144000" cy="365760"/>
          </a:xfrm>
          <a:prstGeom prst="rect">
            <a:avLst/>
          </a:prstGeom>
          <a:noFill/>
          <a:ln/>
        </p:spPr>
        <p:txBody>
          <a:bodyPr wrap="square" lIns="0" tIns="0" rIns="0" bIns="0" rtlCol="0" anchor="ctr"/>
          <a:lstStyle/>
          <a:p>
            <a:pPr indent="0" marL="0">
              <a:buNone/>
            </a:pPr>
            <a:r>
              <a:rPr lang="en-US" sz="1300" i="1" dirty="0">
                <a:solidFill>
                  <a:srgbClr val="5B6B7A"/>
                </a:solidFill>
                <a:latin typeface="Calibri" pitchFamily="34" charset="0"/>
                <a:ea typeface="Calibri" pitchFamily="34" charset="-122"/>
                <a:cs typeface="Calibri" pitchFamily="34" charset="-120"/>
              </a:rPr>
              <a:t>🎮 Place the layers in order — from OUTSIDE ➜ INSIDE</a:t>
            </a:r>
            <a:endParaRPr lang="en-US" sz="1300" dirty="0"/>
          </a:p>
        </p:txBody>
      </p:sp>
      <p:sp>
        <p:nvSpPr>
          <p:cNvPr id="5" name="Shape 3"/>
          <p:cNvSpPr/>
          <p:nvPr/>
        </p:nvSpPr>
        <p:spPr>
          <a:xfrm>
            <a:off x="548640" y="1691640"/>
            <a:ext cx="1371600" cy="502920"/>
          </a:xfrm>
          <a:prstGeom prst="roundRect">
            <a:avLst>
              <a:gd name="adj" fmla="val 18182"/>
            </a:avLst>
          </a:prstGeom>
          <a:solidFill>
            <a:srgbClr val="3F6C51"/>
          </a:solidFill>
          <a:ln/>
        </p:spPr>
      </p:sp>
      <p:sp>
        <p:nvSpPr>
          <p:cNvPr id="6" name="Text 4"/>
          <p:cNvSpPr/>
          <p:nvPr/>
        </p:nvSpPr>
        <p:spPr>
          <a:xfrm>
            <a:off x="548640" y="1691640"/>
            <a:ext cx="1371600" cy="502920"/>
          </a:xfrm>
          <a:prstGeom prst="rect">
            <a:avLst/>
          </a:prstGeom>
          <a:noFill/>
          <a:ln/>
        </p:spPr>
        <p:txBody>
          <a:bodyPr wrap="square" lIns="0" tIns="0" rIns="0" bIns="0" rtlCol="0" anchor="ctr"/>
          <a:lstStyle/>
          <a:p>
            <a:pPr algn="ctr" indent="0" marL="0">
              <a:buNone/>
            </a:pPr>
            <a:r>
              <a:rPr lang="en-US" sz="1200" b="1" dirty="0">
                <a:solidFill>
                  <a:srgbClr val="FFFFFF"/>
                </a:solidFill>
                <a:latin typeface="Calibri" pitchFamily="34" charset="0"/>
                <a:ea typeface="Calibri" pitchFamily="34" charset="-122"/>
                <a:cs typeface="Calibri" pitchFamily="34" charset="-120"/>
              </a:rPr>
              <a:t>Crust</a:t>
            </a:r>
            <a:endParaRPr lang="en-US" sz="1200" dirty="0"/>
          </a:p>
        </p:txBody>
      </p:sp>
      <p:sp>
        <p:nvSpPr>
          <p:cNvPr id="7" name="Shape 5"/>
          <p:cNvSpPr/>
          <p:nvPr/>
        </p:nvSpPr>
        <p:spPr>
          <a:xfrm>
            <a:off x="2103120" y="1691640"/>
            <a:ext cx="1371600" cy="502920"/>
          </a:xfrm>
          <a:prstGeom prst="roundRect">
            <a:avLst>
              <a:gd name="adj" fmla="val 18182"/>
            </a:avLst>
          </a:prstGeom>
          <a:solidFill>
            <a:srgbClr val="E8590C"/>
          </a:solidFill>
          <a:ln/>
        </p:spPr>
      </p:sp>
      <p:sp>
        <p:nvSpPr>
          <p:cNvPr id="8" name="Text 6"/>
          <p:cNvSpPr/>
          <p:nvPr/>
        </p:nvSpPr>
        <p:spPr>
          <a:xfrm>
            <a:off x="2103120" y="1691640"/>
            <a:ext cx="1371600" cy="502920"/>
          </a:xfrm>
          <a:prstGeom prst="rect">
            <a:avLst/>
          </a:prstGeom>
          <a:noFill/>
          <a:ln/>
        </p:spPr>
        <p:txBody>
          <a:bodyPr wrap="square" lIns="0" tIns="0" rIns="0" bIns="0" rtlCol="0" anchor="ctr"/>
          <a:lstStyle/>
          <a:p>
            <a:pPr algn="ctr" indent="0" marL="0">
              <a:buNone/>
            </a:pPr>
            <a:r>
              <a:rPr lang="en-US" sz="1200" b="1" dirty="0">
                <a:solidFill>
                  <a:srgbClr val="FFFFFF"/>
                </a:solidFill>
                <a:latin typeface="Calibri" pitchFamily="34" charset="0"/>
                <a:ea typeface="Calibri" pitchFamily="34" charset="-122"/>
                <a:cs typeface="Calibri" pitchFamily="34" charset="-120"/>
              </a:rPr>
              <a:t>Mantle</a:t>
            </a:r>
            <a:endParaRPr lang="en-US" sz="1200" dirty="0"/>
          </a:p>
        </p:txBody>
      </p:sp>
      <p:sp>
        <p:nvSpPr>
          <p:cNvPr id="9" name="Shape 7"/>
          <p:cNvSpPr/>
          <p:nvPr/>
        </p:nvSpPr>
        <p:spPr>
          <a:xfrm>
            <a:off x="3657600" y="1691640"/>
            <a:ext cx="1371600" cy="502920"/>
          </a:xfrm>
          <a:prstGeom prst="roundRect">
            <a:avLst>
              <a:gd name="adj" fmla="val 18182"/>
            </a:avLst>
          </a:prstGeom>
          <a:solidFill>
            <a:srgbClr val="E4E7EC"/>
          </a:solidFill>
          <a:ln/>
        </p:spPr>
      </p:sp>
      <p:sp>
        <p:nvSpPr>
          <p:cNvPr id="10" name="Text 8"/>
          <p:cNvSpPr/>
          <p:nvPr/>
        </p:nvSpPr>
        <p:spPr>
          <a:xfrm>
            <a:off x="3657600" y="1691640"/>
            <a:ext cx="1371600" cy="502920"/>
          </a:xfrm>
          <a:prstGeom prst="rect">
            <a:avLst/>
          </a:prstGeom>
          <a:noFill/>
          <a:ln/>
        </p:spPr>
        <p:txBody>
          <a:bodyPr wrap="square" lIns="0" tIns="0" rIns="0" bIns="0" rtlCol="0" anchor="ctr"/>
          <a:lstStyle/>
          <a:p>
            <a:pPr algn="ctr" indent="0" marL="0">
              <a:buNone/>
            </a:pPr>
            <a:r>
              <a:rPr lang="en-US" sz="1200" b="1" dirty="0">
                <a:solidFill>
                  <a:srgbClr val="5B6B7A"/>
                </a:solidFill>
                <a:latin typeface="Calibri" pitchFamily="34" charset="0"/>
                <a:ea typeface="Calibri" pitchFamily="34" charset="-122"/>
                <a:cs typeface="Calibri" pitchFamily="34" charset="-120"/>
              </a:rPr>
              <a:t>Outer</a:t>
            </a:r>
            <a:endParaRPr lang="en-US" sz="1200" dirty="0"/>
          </a:p>
        </p:txBody>
      </p:sp>
      <p:sp>
        <p:nvSpPr>
          <p:cNvPr id="11" name="Shape 9"/>
          <p:cNvSpPr/>
          <p:nvPr/>
        </p:nvSpPr>
        <p:spPr>
          <a:xfrm>
            <a:off x="5212080" y="1691640"/>
            <a:ext cx="1371600" cy="502920"/>
          </a:xfrm>
          <a:prstGeom prst="roundRect">
            <a:avLst>
              <a:gd name="adj" fmla="val 18182"/>
            </a:avLst>
          </a:prstGeom>
          <a:solidFill>
            <a:srgbClr val="E4E7EC"/>
          </a:solidFill>
          <a:ln/>
        </p:spPr>
      </p:sp>
      <p:sp>
        <p:nvSpPr>
          <p:cNvPr id="12" name="Text 10"/>
          <p:cNvSpPr/>
          <p:nvPr/>
        </p:nvSpPr>
        <p:spPr>
          <a:xfrm>
            <a:off x="5212080" y="1691640"/>
            <a:ext cx="1371600" cy="502920"/>
          </a:xfrm>
          <a:prstGeom prst="rect">
            <a:avLst/>
          </a:prstGeom>
          <a:noFill/>
          <a:ln/>
        </p:spPr>
        <p:txBody>
          <a:bodyPr wrap="square" lIns="0" tIns="0" rIns="0" bIns="0" rtlCol="0" anchor="ctr"/>
          <a:lstStyle/>
          <a:p>
            <a:pPr algn="ctr" indent="0" marL="0">
              <a:buNone/>
            </a:pPr>
            <a:r>
              <a:rPr lang="en-US" sz="1200" b="1" dirty="0">
                <a:solidFill>
                  <a:srgbClr val="5B6B7A"/>
                </a:solidFill>
                <a:latin typeface="Calibri" pitchFamily="34" charset="0"/>
                <a:ea typeface="Calibri" pitchFamily="34" charset="-122"/>
                <a:cs typeface="Calibri" pitchFamily="34" charset="-120"/>
              </a:rPr>
              <a:t>Inner</a:t>
            </a:r>
            <a:endParaRPr lang="en-US" sz="1200" dirty="0"/>
          </a:p>
        </p:txBody>
      </p:sp>
      <p:sp>
        <p:nvSpPr>
          <p:cNvPr id="13" name="Shape 11">
            <a:hlinkClick r:id="rId1" tooltip="" action="ppaction://hlinksldjump"/>
          </p:cNvPr>
          <p:cNvSpPr/>
          <p:nvPr/>
        </p:nvSpPr>
        <p:spPr>
          <a:xfrm>
            <a:off x="1249528" y="3017520"/>
            <a:ext cx="4686300" cy="777240"/>
          </a:xfrm>
          <a:prstGeom prst="roundRect">
            <a:avLst>
              <a:gd name="adj" fmla="val 50000"/>
            </a:avLst>
          </a:prstGeom>
          <a:solidFill>
            <a:srgbClr val="8894A3"/>
          </a:solidFill>
          <a:ln w="12700">
            <a:solidFill>
              <a:srgbClr val="8894A3"/>
            </a:solidFill>
            <a:prstDash val="solid"/>
          </a:ln>
          <a:effectLst>
            <a:outerShdw sx="100000" sy="100000" kx="0" ky="0" algn="bl" rotWithShape="0" blurRad="76200" dist="25400" dir="5400000">
              <a:srgbClr val="0B1D3A">
                <a:alpha val="25000"/>
              </a:srgbClr>
            </a:outerShdw>
          </a:effectLst>
        </p:spPr>
      </p:sp>
      <p:sp>
        <p:nvSpPr>
          <p:cNvPr id="14" name="Text 12">
            <a:hlinkClick r:id="rId1" tooltip="" action="ppaction://hlinksldjump"/>
          </p:cNvPr>
          <p:cNvSpPr/>
          <p:nvPr/>
        </p:nvSpPr>
        <p:spPr>
          <a:xfrm>
            <a:off x="1249528" y="3017520"/>
            <a:ext cx="4686300" cy="777240"/>
          </a:xfrm>
          <a:prstGeom prst="rect">
            <a:avLst/>
          </a:prstGeom>
          <a:noFill/>
          <a:ln/>
        </p:spPr>
        <p:txBody>
          <a:bodyPr wrap="square" lIns="0" tIns="0" rIns="0" bIns="0" rtlCol="0" anchor="ctr"/>
          <a:lstStyle/>
          <a:p>
            <a:pPr algn="ctr" indent="0" marL="0">
              <a:buNone/>
            </a:pPr>
            <a:r>
              <a:rPr lang="en-US" sz="1500" b="1" u="sng" dirty="0">
                <a:solidFill>
                  <a:srgbClr val="FFFFFF"/>
                </a:solidFill>
                <a:latin typeface="Calibri" pitchFamily="34" charset="0"/>
                <a:ea typeface="Calibri" pitchFamily="34" charset="-122"/>
                <a:cs typeface="Calibri" pitchFamily="34" charset="-120"/>
                <a:hlinkClick r:id="rId1" action="ppaction://hlinksldjump" tooltip="">
                  <a:extLst>
                    <a:ext uri="{A12FA001-AC4F-418D-AE19-62706E023703}">
                      <ahyp:hlinkClr xmlns:ahyp="http://schemas.microsoft.com/office/drawing/2018/hyperlinkcolor" val="tx"/>
                    </a:ext>
                  </a:extLst>
                </a:hlinkClick>
              </a:rPr>
              <a:t>Inner Core</a:t>
            </a:r>
            <a:endParaRPr lang="en-US" sz="1500" dirty="0"/>
          </a:p>
        </p:txBody>
      </p:sp>
      <p:sp>
        <p:nvSpPr>
          <p:cNvPr id="15" name="Shape 13">
            <a:hlinkClick r:id="rId2" tooltip="" action="ppaction://hlinksldjump"/>
          </p:cNvPr>
          <p:cNvSpPr/>
          <p:nvPr/>
        </p:nvSpPr>
        <p:spPr>
          <a:xfrm>
            <a:off x="6255868" y="3017520"/>
            <a:ext cx="4686300" cy="777240"/>
          </a:xfrm>
          <a:prstGeom prst="roundRect">
            <a:avLst>
              <a:gd name="adj" fmla="val 50000"/>
            </a:avLst>
          </a:prstGeom>
          <a:solidFill>
            <a:srgbClr val="FFB100"/>
          </a:solidFill>
          <a:ln w="12700">
            <a:solidFill>
              <a:srgbClr val="FFB100"/>
            </a:solidFill>
            <a:prstDash val="solid"/>
          </a:ln>
          <a:effectLst>
            <a:outerShdw sx="100000" sy="100000" kx="0" ky="0" algn="bl" rotWithShape="0" blurRad="76200" dist="25400" dir="5400000">
              <a:srgbClr val="0B1D3A">
                <a:alpha val="25000"/>
              </a:srgbClr>
            </a:outerShdw>
          </a:effectLst>
        </p:spPr>
      </p:sp>
      <p:sp>
        <p:nvSpPr>
          <p:cNvPr id="16" name="Text 14">
            <a:hlinkClick r:id="rId2" tooltip="" action="ppaction://hlinksldjump"/>
          </p:cNvPr>
          <p:cNvSpPr/>
          <p:nvPr/>
        </p:nvSpPr>
        <p:spPr>
          <a:xfrm>
            <a:off x="6255868" y="3017520"/>
            <a:ext cx="4686300" cy="777240"/>
          </a:xfrm>
          <a:prstGeom prst="rect">
            <a:avLst/>
          </a:prstGeom>
          <a:noFill/>
          <a:ln/>
        </p:spPr>
        <p:txBody>
          <a:bodyPr wrap="square" lIns="0" tIns="0" rIns="0" bIns="0" rtlCol="0" anchor="ctr"/>
          <a:lstStyle/>
          <a:p>
            <a:pPr algn="ctr" indent="0" marL="0">
              <a:buNone/>
            </a:pPr>
            <a:r>
              <a:rPr lang="en-US" sz="1500" b="1" u="sng" dirty="0">
                <a:solidFill>
                  <a:srgbClr val="FFFFFF"/>
                </a:solidFill>
                <a:latin typeface="Calibri" pitchFamily="34" charset="0"/>
                <a:ea typeface="Calibri" pitchFamily="34" charset="-122"/>
                <a:cs typeface="Calibri" pitchFamily="34" charset="-120"/>
                <a:hlinkClick r:id="rId2" action="ppaction://hlinksldjump" tooltip="">
                  <a:extLst>
                    <a:ext uri="{A12FA001-AC4F-418D-AE19-62706E023703}">
                      <ahyp:hlinkClr xmlns:ahyp="http://schemas.microsoft.com/office/drawing/2018/hyperlinkcolor" val="tx"/>
                    </a:ext>
                  </a:extLst>
                </a:hlinkClick>
              </a:rPr>
              <a:t>Outer Core</a:t>
            </a:r>
            <a:endParaRPr lang="en-US" sz="1500" dirty="0"/>
          </a:p>
        </p:txBody>
      </p:sp>
      <p:sp>
        <p:nvSpPr>
          <p:cNvPr id="17" name="Shape 15">
            <a:hlinkClick r:id="rId3" tooltip="" action="ppaction://hlinksldjump"/>
          </p:cNvPr>
          <p:cNvSpPr/>
          <p:nvPr/>
        </p:nvSpPr>
        <p:spPr>
          <a:xfrm>
            <a:off x="457200" y="6263640"/>
            <a:ext cx="1417320" cy="457200"/>
          </a:xfrm>
          <a:prstGeom prst="roundRect">
            <a:avLst>
              <a:gd name="adj" fmla="val 50000"/>
            </a:avLst>
          </a:prstGeom>
          <a:solidFill>
            <a:srgbClr val="0B1D3A"/>
          </a:solidFill>
          <a:ln w="12700">
            <a:solidFill>
              <a:srgbClr val="0B1D3A"/>
            </a:solidFill>
            <a:prstDash val="solid"/>
          </a:ln>
          <a:effectLst>
            <a:outerShdw sx="100000" sy="100000" kx="0" ky="0" algn="bl" rotWithShape="0" blurRad="76200" dist="25400" dir="5400000">
              <a:srgbClr val="0B1D3A">
                <a:alpha val="25000"/>
              </a:srgbClr>
            </a:outerShdw>
          </a:effectLst>
        </p:spPr>
      </p:sp>
      <p:sp>
        <p:nvSpPr>
          <p:cNvPr id="18" name="Text 16">
            <a:hlinkClick r:id="rId3" tooltip="" action="ppaction://hlinksldjump"/>
          </p:cNvPr>
          <p:cNvSpPr/>
          <p:nvPr/>
        </p:nvSpPr>
        <p:spPr>
          <a:xfrm>
            <a:off x="457200" y="6263640"/>
            <a:ext cx="1417320" cy="457200"/>
          </a:xfrm>
          <a:prstGeom prst="rect">
            <a:avLst/>
          </a:prstGeom>
          <a:noFill/>
          <a:ln/>
        </p:spPr>
        <p:txBody>
          <a:bodyPr wrap="square" lIns="0" tIns="0" rIns="0" bIns="0" rtlCol="0" anchor="ctr"/>
          <a:lstStyle/>
          <a:p>
            <a:pPr algn="ctr" indent="0" marL="0">
              <a:buNone/>
            </a:pPr>
            <a:r>
              <a:rPr lang="en-US" sz="1300" b="1" u="sng" dirty="0">
                <a:solidFill>
                  <a:srgbClr val="FFFFFF"/>
                </a:solidFill>
                <a:latin typeface="Calibri" pitchFamily="34" charset="0"/>
                <a:ea typeface="Calibri" pitchFamily="34" charset="-122"/>
                <a:cs typeface="Calibri" pitchFamily="34" charset="-120"/>
                <a:hlinkClick r:id="rId3" action="ppaction://hlinksldjump" tooltip="">
                  <a:extLst>
                    <a:ext uri="{A12FA001-AC4F-418D-AE19-62706E023703}">
                      <ahyp:hlinkClr xmlns:ahyp="http://schemas.microsoft.com/office/drawing/2018/hyperlinkcolor" val="tx"/>
                    </a:ext>
                  </a:extLst>
                </a:hlinkClick>
              </a:rPr>
              <a:t>🏠 HOME</a:t>
            </a:r>
            <a:endParaRPr lang="en-US" sz="1300" dirty="0"/>
          </a:p>
        </p:txBody>
      </p:sp>
      <p:sp>
        <p:nvSpPr>
          <p:cNvPr id="19" name="Shape 17">
            <a:hlinkClick r:id="rId4" tooltip="" action="ppaction://hlinksldjump"/>
          </p:cNvPr>
          <p:cNvSpPr/>
          <p:nvPr/>
        </p:nvSpPr>
        <p:spPr>
          <a:xfrm>
            <a:off x="2011680" y="6263640"/>
            <a:ext cx="1417320" cy="457200"/>
          </a:xfrm>
          <a:prstGeom prst="roundRect">
            <a:avLst>
              <a:gd name="adj" fmla="val 50000"/>
            </a:avLst>
          </a:prstGeom>
          <a:solidFill>
            <a:srgbClr val="8894A3"/>
          </a:solidFill>
          <a:ln w="12700">
            <a:solidFill>
              <a:srgbClr val="8894A3"/>
            </a:solidFill>
            <a:prstDash val="solid"/>
          </a:ln>
          <a:effectLst>
            <a:outerShdw sx="100000" sy="100000" kx="0" ky="0" algn="bl" rotWithShape="0" blurRad="76200" dist="25400" dir="5400000">
              <a:srgbClr val="0B1D3A">
                <a:alpha val="25000"/>
              </a:srgbClr>
            </a:outerShdw>
          </a:effectLst>
        </p:spPr>
      </p:sp>
      <p:sp>
        <p:nvSpPr>
          <p:cNvPr id="20" name="Text 18">
            <a:hlinkClick r:id="rId4" tooltip="" action="ppaction://hlinksldjump"/>
          </p:cNvPr>
          <p:cNvSpPr/>
          <p:nvPr/>
        </p:nvSpPr>
        <p:spPr>
          <a:xfrm>
            <a:off x="2011680" y="6263640"/>
            <a:ext cx="1417320" cy="457200"/>
          </a:xfrm>
          <a:prstGeom prst="rect">
            <a:avLst/>
          </a:prstGeom>
          <a:noFill/>
          <a:ln/>
        </p:spPr>
        <p:txBody>
          <a:bodyPr wrap="square" lIns="0" tIns="0" rIns="0" bIns="0" rtlCol="0" anchor="ctr"/>
          <a:lstStyle/>
          <a:p>
            <a:pPr algn="ctr" indent="0" marL="0">
              <a:buNone/>
            </a:pPr>
            <a:r>
              <a:rPr lang="en-US" sz="1300" b="1" u="sng" dirty="0">
                <a:solidFill>
                  <a:srgbClr val="FFFFFF"/>
                </a:solidFill>
                <a:latin typeface="Calibri" pitchFamily="34" charset="0"/>
                <a:ea typeface="Calibri" pitchFamily="34" charset="-122"/>
                <a:cs typeface="Calibri" pitchFamily="34" charset="-120"/>
                <a:hlinkClick r:id="rId4" action="ppaction://hlinksldjump" tooltip="">
                  <a:extLst>
                    <a:ext uri="{A12FA001-AC4F-418D-AE19-62706E023703}">
                      <ahyp:hlinkClr xmlns:ahyp="http://schemas.microsoft.com/office/drawing/2018/hyperlinkcolor" val="tx"/>
                    </a:ext>
                  </a:extLst>
                </a:hlinkClick>
              </a:rPr>
              <a:t>◀ BACK</a:t>
            </a:r>
            <a:endParaRPr lang="en-US" sz="1300"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 16">
    <p:bg>
      <p:bgPr>
        <a:solidFill>
          <a:srgbClr val="F6F7F9"/>
        </a:solidFill>
      </p:bgPr>
    </p:bg>
    <p:spTree>
      <p:nvGrpSpPr>
        <p:cNvPr id="1" name=""/>
        <p:cNvGrpSpPr/>
        <p:nvPr/>
      </p:nvGrpSpPr>
      <p:grpSpPr>
        <a:xfrm>
          <a:off x="0" y="0"/>
          <a:ext cx="0" cy="0"/>
          <a:chOff x="0" y="0"/>
          <a:chExt cx="0" cy="0"/>
        </a:xfrm>
      </p:grpSpPr>
      <p:sp>
        <p:nvSpPr>
          <p:cNvPr id="2" name="Text 0"/>
          <p:cNvSpPr/>
          <p:nvPr/>
        </p:nvSpPr>
        <p:spPr>
          <a:xfrm>
            <a:off x="548640" y="320040"/>
            <a:ext cx="7315200" cy="365760"/>
          </a:xfrm>
          <a:prstGeom prst="rect">
            <a:avLst/>
          </a:prstGeom>
          <a:noFill/>
          <a:ln/>
        </p:spPr>
        <p:txBody>
          <a:bodyPr wrap="square" lIns="0" tIns="0" rIns="0" bIns="0" rtlCol="0" anchor="ctr"/>
          <a:lstStyle/>
          <a:p>
            <a:pPr indent="0" marL="0">
              <a:buNone/>
            </a:pPr>
            <a:r>
              <a:rPr lang="en-US" sz="1300" b="1" spc="200" kern="0" dirty="0">
                <a:solidFill>
                  <a:srgbClr val="E0A93B"/>
                </a:solidFill>
                <a:latin typeface="Calibri" pitchFamily="34" charset="0"/>
                <a:ea typeface="Calibri" pitchFamily="34" charset="-122"/>
                <a:cs typeface="Calibri" pitchFamily="34" charset="-120"/>
              </a:rPr>
              <a:t>MINI-GAME · BUILD THE EARTH!</a:t>
            </a:r>
            <a:endParaRPr lang="en-US" sz="1300" dirty="0"/>
          </a:p>
        </p:txBody>
      </p:sp>
      <p:sp>
        <p:nvSpPr>
          <p:cNvPr id="3" name="Text 1"/>
          <p:cNvSpPr/>
          <p:nvPr/>
        </p:nvSpPr>
        <p:spPr>
          <a:xfrm>
            <a:off x="548640" y="621792"/>
            <a:ext cx="9601200" cy="914400"/>
          </a:xfrm>
          <a:prstGeom prst="rect">
            <a:avLst/>
          </a:prstGeom>
          <a:noFill/>
          <a:ln/>
        </p:spPr>
        <p:txBody>
          <a:bodyPr wrap="square" lIns="0" tIns="0" rIns="0" bIns="0" rtlCol="0" anchor="t"/>
          <a:lstStyle/>
          <a:p>
            <a:pPr indent="0" marL="0">
              <a:buNone/>
            </a:pPr>
            <a:r>
              <a:rPr lang="en-US" sz="2700" b="1" dirty="0">
                <a:solidFill>
                  <a:srgbClr val="1C2531"/>
                </a:solidFill>
                <a:latin typeface="Cambria" pitchFamily="34" charset="0"/>
                <a:ea typeface="Cambria" pitchFamily="34" charset="-122"/>
                <a:cs typeface="Cambria" pitchFamily="34" charset="-120"/>
              </a:rPr>
              <a:t>Step 4 — What is at the very centre?</a:t>
            </a:r>
            <a:endParaRPr lang="en-US" sz="2700" dirty="0"/>
          </a:p>
        </p:txBody>
      </p:sp>
      <p:sp>
        <p:nvSpPr>
          <p:cNvPr id="4" name="Text 2"/>
          <p:cNvSpPr/>
          <p:nvPr/>
        </p:nvSpPr>
        <p:spPr>
          <a:xfrm>
            <a:off x="548640" y="1188720"/>
            <a:ext cx="9144000" cy="365760"/>
          </a:xfrm>
          <a:prstGeom prst="rect">
            <a:avLst/>
          </a:prstGeom>
          <a:noFill/>
          <a:ln/>
        </p:spPr>
        <p:txBody>
          <a:bodyPr wrap="square" lIns="0" tIns="0" rIns="0" bIns="0" rtlCol="0" anchor="ctr"/>
          <a:lstStyle/>
          <a:p>
            <a:pPr indent="0" marL="0">
              <a:buNone/>
            </a:pPr>
            <a:r>
              <a:rPr lang="en-US" sz="1300" i="1" dirty="0">
                <a:solidFill>
                  <a:srgbClr val="5B6B7A"/>
                </a:solidFill>
                <a:latin typeface="Calibri" pitchFamily="34" charset="0"/>
                <a:ea typeface="Calibri" pitchFamily="34" charset="-122"/>
                <a:cs typeface="Calibri" pitchFamily="34" charset="-120"/>
              </a:rPr>
              <a:t>🎮 Place the layers in order — from OUTSIDE ➜ INSIDE</a:t>
            </a:r>
            <a:endParaRPr lang="en-US" sz="1300" dirty="0"/>
          </a:p>
        </p:txBody>
      </p:sp>
      <p:sp>
        <p:nvSpPr>
          <p:cNvPr id="5" name="Shape 3"/>
          <p:cNvSpPr/>
          <p:nvPr/>
        </p:nvSpPr>
        <p:spPr>
          <a:xfrm>
            <a:off x="548640" y="1691640"/>
            <a:ext cx="1371600" cy="502920"/>
          </a:xfrm>
          <a:prstGeom prst="roundRect">
            <a:avLst>
              <a:gd name="adj" fmla="val 18182"/>
            </a:avLst>
          </a:prstGeom>
          <a:solidFill>
            <a:srgbClr val="3F6C51"/>
          </a:solidFill>
          <a:ln/>
        </p:spPr>
      </p:sp>
      <p:sp>
        <p:nvSpPr>
          <p:cNvPr id="6" name="Text 4"/>
          <p:cNvSpPr/>
          <p:nvPr/>
        </p:nvSpPr>
        <p:spPr>
          <a:xfrm>
            <a:off x="548640" y="1691640"/>
            <a:ext cx="1371600" cy="502920"/>
          </a:xfrm>
          <a:prstGeom prst="rect">
            <a:avLst/>
          </a:prstGeom>
          <a:noFill/>
          <a:ln/>
        </p:spPr>
        <p:txBody>
          <a:bodyPr wrap="square" lIns="0" tIns="0" rIns="0" bIns="0" rtlCol="0" anchor="ctr"/>
          <a:lstStyle/>
          <a:p>
            <a:pPr algn="ctr" indent="0" marL="0">
              <a:buNone/>
            </a:pPr>
            <a:r>
              <a:rPr lang="en-US" sz="1200" b="1" dirty="0">
                <a:solidFill>
                  <a:srgbClr val="FFFFFF"/>
                </a:solidFill>
                <a:latin typeface="Calibri" pitchFamily="34" charset="0"/>
                <a:ea typeface="Calibri" pitchFamily="34" charset="-122"/>
                <a:cs typeface="Calibri" pitchFamily="34" charset="-120"/>
              </a:rPr>
              <a:t>Crust</a:t>
            </a:r>
            <a:endParaRPr lang="en-US" sz="1200" dirty="0"/>
          </a:p>
        </p:txBody>
      </p:sp>
      <p:sp>
        <p:nvSpPr>
          <p:cNvPr id="7" name="Shape 5"/>
          <p:cNvSpPr/>
          <p:nvPr/>
        </p:nvSpPr>
        <p:spPr>
          <a:xfrm>
            <a:off x="2103120" y="1691640"/>
            <a:ext cx="1371600" cy="502920"/>
          </a:xfrm>
          <a:prstGeom prst="roundRect">
            <a:avLst>
              <a:gd name="adj" fmla="val 18182"/>
            </a:avLst>
          </a:prstGeom>
          <a:solidFill>
            <a:srgbClr val="E8590C"/>
          </a:solidFill>
          <a:ln/>
        </p:spPr>
      </p:sp>
      <p:sp>
        <p:nvSpPr>
          <p:cNvPr id="8" name="Text 6"/>
          <p:cNvSpPr/>
          <p:nvPr/>
        </p:nvSpPr>
        <p:spPr>
          <a:xfrm>
            <a:off x="2103120" y="1691640"/>
            <a:ext cx="1371600" cy="502920"/>
          </a:xfrm>
          <a:prstGeom prst="rect">
            <a:avLst/>
          </a:prstGeom>
          <a:noFill/>
          <a:ln/>
        </p:spPr>
        <p:txBody>
          <a:bodyPr wrap="square" lIns="0" tIns="0" rIns="0" bIns="0" rtlCol="0" anchor="ctr"/>
          <a:lstStyle/>
          <a:p>
            <a:pPr algn="ctr" indent="0" marL="0">
              <a:buNone/>
            </a:pPr>
            <a:r>
              <a:rPr lang="en-US" sz="1200" b="1" dirty="0">
                <a:solidFill>
                  <a:srgbClr val="FFFFFF"/>
                </a:solidFill>
                <a:latin typeface="Calibri" pitchFamily="34" charset="0"/>
                <a:ea typeface="Calibri" pitchFamily="34" charset="-122"/>
                <a:cs typeface="Calibri" pitchFamily="34" charset="-120"/>
              </a:rPr>
              <a:t>Mantle</a:t>
            </a:r>
            <a:endParaRPr lang="en-US" sz="1200" dirty="0"/>
          </a:p>
        </p:txBody>
      </p:sp>
      <p:sp>
        <p:nvSpPr>
          <p:cNvPr id="9" name="Shape 7"/>
          <p:cNvSpPr/>
          <p:nvPr/>
        </p:nvSpPr>
        <p:spPr>
          <a:xfrm>
            <a:off x="3657600" y="1691640"/>
            <a:ext cx="1371600" cy="502920"/>
          </a:xfrm>
          <a:prstGeom prst="roundRect">
            <a:avLst>
              <a:gd name="adj" fmla="val 18182"/>
            </a:avLst>
          </a:prstGeom>
          <a:solidFill>
            <a:srgbClr val="FFB100"/>
          </a:solidFill>
          <a:ln/>
        </p:spPr>
      </p:sp>
      <p:sp>
        <p:nvSpPr>
          <p:cNvPr id="10" name="Text 8"/>
          <p:cNvSpPr/>
          <p:nvPr/>
        </p:nvSpPr>
        <p:spPr>
          <a:xfrm>
            <a:off x="3657600" y="1691640"/>
            <a:ext cx="1371600" cy="502920"/>
          </a:xfrm>
          <a:prstGeom prst="rect">
            <a:avLst/>
          </a:prstGeom>
          <a:noFill/>
          <a:ln/>
        </p:spPr>
        <p:txBody>
          <a:bodyPr wrap="square" lIns="0" tIns="0" rIns="0" bIns="0" rtlCol="0" anchor="ctr"/>
          <a:lstStyle/>
          <a:p>
            <a:pPr algn="ctr" indent="0" marL="0">
              <a:buNone/>
            </a:pPr>
            <a:r>
              <a:rPr lang="en-US" sz="1200" b="1" dirty="0">
                <a:solidFill>
                  <a:srgbClr val="FFFFFF"/>
                </a:solidFill>
                <a:latin typeface="Calibri" pitchFamily="34" charset="0"/>
                <a:ea typeface="Calibri" pitchFamily="34" charset="-122"/>
                <a:cs typeface="Calibri" pitchFamily="34" charset="-120"/>
              </a:rPr>
              <a:t>Outer</a:t>
            </a:r>
            <a:endParaRPr lang="en-US" sz="1200" dirty="0"/>
          </a:p>
        </p:txBody>
      </p:sp>
      <p:sp>
        <p:nvSpPr>
          <p:cNvPr id="11" name="Shape 9"/>
          <p:cNvSpPr/>
          <p:nvPr/>
        </p:nvSpPr>
        <p:spPr>
          <a:xfrm>
            <a:off x="5212080" y="1691640"/>
            <a:ext cx="1371600" cy="502920"/>
          </a:xfrm>
          <a:prstGeom prst="roundRect">
            <a:avLst>
              <a:gd name="adj" fmla="val 18182"/>
            </a:avLst>
          </a:prstGeom>
          <a:solidFill>
            <a:srgbClr val="E4E7EC"/>
          </a:solidFill>
          <a:ln/>
        </p:spPr>
      </p:sp>
      <p:sp>
        <p:nvSpPr>
          <p:cNvPr id="12" name="Text 10"/>
          <p:cNvSpPr/>
          <p:nvPr/>
        </p:nvSpPr>
        <p:spPr>
          <a:xfrm>
            <a:off x="5212080" y="1691640"/>
            <a:ext cx="1371600" cy="502920"/>
          </a:xfrm>
          <a:prstGeom prst="rect">
            <a:avLst/>
          </a:prstGeom>
          <a:noFill/>
          <a:ln/>
        </p:spPr>
        <p:txBody>
          <a:bodyPr wrap="square" lIns="0" tIns="0" rIns="0" bIns="0" rtlCol="0" anchor="ctr"/>
          <a:lstStyle/>
          <a:p>
            <a:pPr algn="ctr" indent="0" marL="0">
              <a:buNone/>
            </a:pPr>
            <a:r>
              <a:rPr lang="en-US" sz="1200" b="1" dirty="0">
                <a:solidFill>
                  <a:srgbClr val="5B6B7A"/>
                </a:solidFill>
                <a:latin typeface="Calibri" pitchFamily="34" charset="0"/>
                <a:ea typeface="Calibri" pitchFamily="34" charset="-122"/>
                <a:cs typeface="Calibri" pitchFamily="34" charset="-120"/>
              </a:rPr>
              <a:t>Inner</a:t>
            </a:r>
            <a:endParaRPr lang="en-US" sz="1200" dirty="0"/>
          </a:p>
        </p:txBody>
      </p:sp>
      <p:sp>
        <p:nvSpPr>
          <p:cNvPr id="13" name="Shape 11">
            <a:hlinkClick r:id="rId1" tooltip="" action="ppaction://hlinksldjump"/>
          </p:cNvPr>
          <p:cNvSpPr/>
          <p:nvPr/>
        </p:nvSpPr>
        <p:spPr>
          <a:xfrm>
            <a:off x="1249528" y="3017520"/>
            <a:ext cx="9692640" cy="777240"/>
          </a:xfrm>
          <a:prstGeom prst="roundRect">
            <a:avLst>
              <a:gd name="adj" fmla="val 50000"/>
            </a:avLst>
          </a:prstGeom>
          <a:solidFill>
            <a:srgbClr val="B8860B"/>
          </a:solidFill>
          <a:ln w="12700">
            <a:solidFill>
              <a:srgbClr val="B8860B"/>
            </a:solidFill>
            <a:prstDash val="solid"/>
          </a:ln>
          <a:effectLst>
            <a:outerShdw sx="100000" sy="100000" kx="0" ky="0" algn="bl" rotWithShape="0" blurRad="76200" dist="25400" dir="5400000">
              <a:srgbClr val="0B1D3A">
                <a:alpha val="25000"/>
              </a:srgbClr>
            </a:outerShdw>
          </a:effectLst>
        </p:spPr>
      </p:sp>
      <p:sp>
        <p:nvSpPr>
          <p:cNvPr id="14" name="Text 12">
            <a:hlinkClick r:id="rId1" tooltip="" action="ppaction://hlinksldjump"/>
          </p:cNvPr>
          <p:cNvSpPr/>
          <p:nvPr/>
        </p:nvSpPr>
        <p:spPr>
          <a:xfrm>
            <a:off x="1249528" y="3017520"/>
            <a:ext cx="9692640" cy="777240"/>
          </a:xfrm>
          <a:prstGeom prst="rect">
            <a:avLst/>
          </a:prstGeom>
          <a:noFill/>
          <a:ln/>
        </p:spPr>
        <p:txBody>
          <a:bodyPr wrap="square" lIns="0" tIns="0" rIns="0" bIns="0" rtlCol="0" anchor="ctr"/>
          <a:lstStyle/>
          <a:p>
            <a:pPr algn="ctr" indent="0" marL="0">
              <a:buNone/>
            </a:pPr>
            <a:r>
              <a:rPr lang="en-US" sz="1500" b="1" u="sng" dirty="0">
                <a:solidFill>
                  <a:srgbClr val="FFFFFF"/>
                </a:solidFill>
                <a:latin typeface="Calibri" pitchFamily="34" charset="0"/>
                <a:ea typeface="Calibri" pitchFamily="34" charset="-122"/>
                <a:cs typeface="Calibri" pitchFamily="34" charset="-120"/>
                <a:hlinkClick r:id="rId1" action="ppaction://hlinksldjump" tooltip="">
                  <a:extLst>
                    <a:ext uri="{A12FA001-AC4F-418D-AE19-62706E023703}">
                      <ahyp:hlinkClr xmlns:ahyp="http://schemas.microsoft.com/office/drawing/2018/hyperlinkcolor" val="tx"/>
                    </a:ext>
                  </a:extLst>
                </a:hlinkClick>
              </a:rPr>
              <a:t>Inner Core</a:t>
            </a:r>
            <a:endParaRPr lang="en-US" sz="1500" dirty="0"/>
          </a:p>
        </p:txBody>
      </p:sp>
      <p:sp>
        <p:nvSpPr>
          <p:cNvPr id="15" name="Shape 13">
            <a:hlinkClick r:id="rId2" tooltip="" action="ppaction://hlinksldjump"/>
          </p:cNvPr>
          <p:cNvSpPr/>
          <p:nvPr/>
        </p:nvSpPr>
        <p:spPr>
          <a:xfrm>
            <a:off x="457200" y="6263640"/>
            <a:ext cx="1417320" cy="457200"/>
          </a:xfrm>
          <a:prstGeom prst="roundRect">
            <a:avLst>
              <a:gd name="adj" fmla="val 50000"/>
            </a:avLst>
          </a:prstGeom>
          <a:solidFill>
            <a:srgbClr val="0B1D3A"/>
          </a:solidFill>
          <a:ln w="12700">
            <a:solidFill>
              <a:srgbClr val="0B1D3A"/>
            </a:solidFill>
            <a:prstDash val="solid"/>
          </a:ln>
          <a:effectLst>
            <a:outerShdw sx="100000" sy="100000" kx="0" ky="0" algn="bl" rotWithShape="0" blurRad="76200" dist="25400" dir="5400000">
              <a:srgbClr val="0B1D3A">
                <a:alpha val="25000"/>
              </a:srgbClr>
            </a:outerShdw>
          </a:effectLst>
        </p:spPr>
      </p:sp>
      <p:sp>
        <p:nvSpPr>
          <p:cNvPr id="16" name="Text 14">
            <a:hlinkClick r:id="rId2" tooltip="" action="ppaction://hlinksldjump"/>
          </p:cNvPr>
          <p:cNvSpPr/>
          <p:nvPr/>
        </p:nvSpPr>
        <p:spPr>
          <a:xfrm>
            <a:off x="457200" y="6263640"/>
            <a:ext cx="1417320" cy="457200"/>
          </a:xfrm>
          <a:prstGeom prst="rect">
            <a:avLst/>
          </a:prstGeom>
          <a:noFill/>
          <a:ln/>
        </p:spPr>
        <p:txBody>
          <a:bodyPr wrap="square" lIns="0" tIns="0" rIns="0" bIns="0" rtlCol="0" anchor="ctr"/>
          <a:lstStyle/>
          <a:p>
            <a:pPr algn="ctr" indent="0" marL="0">
              <a:buNone/>
            </a:pPr>
            <a:r>
              <a:rPr lang="en-US" sz="1300" b="1" u="sng" dirty="0">
                <a:solidFill>
                  <a:srgbClr val="FFFFFF"/>
                </a:solidFill>
                <a:latin typeface="Calibri" pitchFamily="34" charset="0"/>
                <a:ea typeface="Calibri" pitchFamily="34" charset="-122"/>
                <a:cs typeface="Calibri" pitchFamily="34" charset="-120"/>
                <a:hlinkClick r:id="rId2" action="ppaction://hlinksldjump" tooltip="">
                  <a:extLst>
                    <a:ext uri="{A12FA001-AC4F-418D-AE19-62706E023703}">
                      <ahyp:hlinkClr xmlns:ahyp="http://schemas.microsoft.com/office/drawing/2018/hyperlinkcolor" val="tx"/>
                    </a:ext>
                  </a:extLst>
                </a:hlinkClick>
              </a:rPr>
              <a:t>🏠 HOME</a:t>
            </a:r>
            <a:endParaRPr lang="en-US" sz="1300" dirty="0"/>
          </a:p>
        </p:txBody>
      </p:sp>
      <p:sp>
        <p:nvSpPr>
          <p:cNvPr id="17" name="Shape 15">
            <a:hlinkClick r:id="rId3" tooltip="" action="ppaction://hlinksldjump"/>
          </p:cNvPr>
          <p:cNvSpPr/>
          <p:nvPr/>
        </p:nvSpPr>
        <p:spPr>
          <a:xfrm>
            <a:off x="2011680" y="6263640"/>
            <a:ext cx="1417320" cy="457200"/>
          </a:xfrm>
          <a:prstGeom prst="roundRect">
            <a:avLst>
              <a:gd name="adj" fmla="val 50000"/>
            </a:avLst>
          </a:prstGeom>
          <a:solidFill>
            <a:srgbClr val="8894A3"/>
          </a:solidFill>
          <a:ln w="12700">
            <a:solidFill>
              <a:srgbClr val="8894A3"/>
            </a:solidFill>
            <a:prstDash val="solid"/>
          </a:ln>
          <a:effectLst>
            <a:outerShdw sx="100000" sy="100000" kx="0" ky="0" algn="bl" rotWithShape="0" blurRad="76200" dist="25400" dir="5400000">
              <a:srgbClr val="0B1D3A">
                <a:alpha val="25000"/>
              </a:srgbClr>
            </a:outerShdw>
          </a:effectLst>
        </p:spPr>
      </p:sp>
      <p:sp>
        <p:nvSpPr>
          <p:cNvPr id="18" name="Text 16">
            <a:hlinkClick r:id="rId3" tooltip="" action="ppaction://hlinksldjump"/>
          </p:cNvPr>
          <p:cNvSpPr/>
          <p:nvPr/>
        </p:nvSpPr>
        <p:spPr>
          <a:xfrm>
            <a:off x="2011680" y="6263640"/>
            <a:ext cx="1417320" cy="457200"/>
          </a:xfrm>
          <a:prstGeom prst="rect">
            <a:avLst/>
          </a:prstGeom>
          <a:noFill/>
          <a:ln/>
        </p:spPr>
        <p:txBody>
          <a:bodyPr wrap="square" lIns="0" tIns="0" rIns="0" bIns="0" rtlCol="0" anchor="ctr"/>
          <a:lstStyle/>
          <a:p>
            <a:pPr algn="ctr" indent="0" marL="0">
              <a:buNone/>
            </a:pPr>
            <a:r>
              <a:rPr lang="en-US" sz="1300" b="1" u="sng" dirty="0">
                <a:solidFill>
                  <a:srgbClr val="FFFFFF"/>
                </a:solidFill>
                <a:latin typeface="Calibri" pitchFamily="34" charset="0"/>
                <a:ea typeface="Calibri" pitchFamily="34" charset="-122"/>
                <a:cs typeface="Calibri" pitchFamily="34" charset="-120"/>
                <a:hlinkClick r:id="rId3" action="ppaction://hlinksldjump" tooltip="">
                  <a:extLst>
                    <a:ext uri="{A12FA001-AC4F-418D-AE19-62706E023703}">
                      <ahyp:hlinkClr xmlns:ahyp="http://schemas.microsoft.com/office/drawing/2018/hyperlinkcolor" val="tx"/>
                    </a:ext>
                  </a:extLst>
                </a:hlinkClick>
              </a:rPr>
              <a:t>◀ BACK</a:t>
            </a:r>
            <a:endParaRPr lang="en-US" sz="1300"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 17">
    <p:bg>
      <p:bgPr>
        <a:solidFill>
          <a:srgbClr val="0B1D3A"/>
        </a:solidFill>
      </p:bgPr>
    </p:bg>
    <p:spTree>
      <p:nvGrpSpPr>
        <p:cNvPr id="1" name=""/>
        <p:cNvGrpSpPr/>
        <p:nvPr/>
      </p:nvGrpSpPr>
      <p:grpSpPr>
        <a:xfrm>
          <a:off x="0" y="0"/>
          <a:ext cx="0" cy="0"/>
          <a:chOff x="0" y="0"/>
          <a:chExt cx="0" cy="0"/>
        </a:xfrm>
      </p:grpSpPr>
      <p:sp>
        <p:nvSpPr>
          <p:cNvPr id="2" name="Text 0"/>
          <p:cNvSpPr/>
          <p:nvPr/>
        </p:nvSpPr>
        <p:spPr>
          <a:xfrm>
            <a:off x="4937760" y="822960"/>
            <a:ext cx="2286000" cy="1463040"/>
          </a:xfrm>
          <a:prstGeom prst="rect">
            <a:avLst/>
          </a:prstGeom>
          <a:noFill/>
          <a:ln/>
        </p:spPr>
        <p:txBody>
          <a:bodyPr wrap="square" lIns="0" tIns="0" rIns="0" bIns="0" rtlCol="0" anchor="ctr"/>
          <a:lstStyle/>
          <a:p>
            <a:pPr algn="ctr" indent="0" marL="0">
              <a:buNone/>
            </a:pPr>
            <a:r>
              <a:rPr lang="en-US" sz="6000" dirty="0">
                <a:solidFill>
                  <a:srgbClr val="000000"/>
                </a:solidFill>
              </a:rPr>
              <a:t>🎉</a:t>
            </a:r>
            <a:endParaRPr lang="en-US" sz="6000" dirty="0"/>
          </a:p>
        </p:txBody>
      </p:sp>
      <p:sp>
        <p:nvSpPr>
          <p:cNvPr id="3" name="Text 1"/>
          <p:cNvSpPr/>
          <p:nvPr/>
        </p:nvSpPr>
        <p:spPr>
          <a:xfrm>
            <a:off x="548640" y="2286000"/>
            <a:ext cx="11887200" cy="914400"/>
          </a:xfrm>
          <a:prstGeom prst="rect">
            <a:avLst/>
          </a:prstGeom>
          <a:noFill/>
          <a:ln/>
        </p:spPr>
        <p:txBody>
          <a:bodyPr wrap="square" lIns="0" tIns="0" rIns="0" bIns="0" rtlCol="0" anchor="t"/>
          <a:lstStyle/>
          <a:p>
            <a:pPr indent="0" marL="0">
              <a:buNone/>
            </a:pPr>
            <a:r>
              <a:rPr lang="en-US" sz="3400" b="1" dirty="0">
                <a:solidFill>
                  <a:srgbClr val="FFFFFF"/>
                </a:solidFill>
                <a:latin typeface="Cambria" pitchFamily="34" charset="0"/>
                <a:ea typeface="Cambria" pitchFamily="34" charset="-122"/>
                <a:cs typeface="Cambria" pitchFamily="34" charset="-120"/>
              </a:rPr>
              <a:t>You Built the Earth!</a:t>
            </a:r>
            <a:endParaRPr lang="en-US" sz="3400" dirty="0"/>
          </a:p>
        </p:txBody>
      </p:sp>
      <p:sp>
        <p:nvSpPr>
          <p:cNvPr id="4" name="Text 2"/>
          <p:cNvSpPr/>
          <p:nvPr/>
        </p:nvSpPr>
        <p:spPr>
          <a:xfrm>
            <a:off x="1371600" y="3108960"/>
            <a:ext cx="9418320" cy="548640"/>
          </a:xfrm>
          <a:prstGeom prst="rect">
            <a:avLst/>
          </a:prstGeom>
          <a:noFill/>
          <a:ln/>
        </p:spPr>
        <p:txBody>
          <a:bodyPr wrap="square" lIns="0" tIns="0" rIns="0" bIns="0" rtlCol="0" anchor="ctr"/>
          <a:lstStyle/>
          <a:p>
            <a:pPr algn="ctr" indent="0" marL="0">
              <a:buNone/>
            </a:pPr>
            <a:r>
              <a:rPr lang="en-US" sz="1800" b="1" dirty="0">
                <a:solidFill>
                  <a:srgbClr val="FFC857"/>
                </a:solidFill>
                <a:latin typeface="Calibri" pitchFamily="34" charset="0"/>
                <a:ea typeface="Calibri" pitchFamily="34" charset="-122"/>
                <a:cs typeface="Calibri" pitchFamily="34" charset="-120"/>
              </a:rPr>
              <a:t>Crust ➜ Mantle ➜ Outer Core ➜ Inner Core</a:t>
            </a:r>
            <a:endParaRPr lang="en-US" sz="1800" dirty="0"/>
          </a:p>
        </p:txBody>
      </p:sp>
      <p:sp>
        <p:nvSpPr>
          <p:cNvPr id="5" name="Text 3"/>
          <p:cNvSpPr/>
          <p:nvPr/>
        </p:nvSpPr>
        <p:spPr>
          <a:xfrm>
            <a:off x="1371600" y="3657600"/>
            <a:ext cx="9418320" cy="457200"/>
          </a:xfrm>
          <a:prstGeom prst="rect">
            <a:avLst/>
          </a:prstGeom>
          <a:noFill/>
          <a:ln/>
        </p:spPr>
        <p:txBody>
          <a:bodyPr wrap="square" lIns="0" tIns="0" rIns="0" bIns="0" rtlCol="0" anchor="ctr"/>
          <a:lstStyle/>
          <a:p>
            <a:pPr algn="ctr" indent="0" marL="0">
              <a:buNone/>
            </a:pPr>
            <a:r>
              <a:rPr lang="en-US" sz="1500" dirty="0">
                <a:solidFill>
                  <a:srgbClr val="C7D2E3"/>
                </a:solidFill>
                <a:latin typeface="Calibri" pitchFamily="34" charset="0"/>
                <a:ea typeface="Calibri" pitchFamily="34" charset="-122"/>
                <a:cs typeface="Calibri" pitchFamily="34" charset="-120"/>
              </a:rPr>
              <a:t>⭐ +40 points earned</a:t>
            </a:r>
            <a:endParaRPr lang="en-US" sz="1500" dirty="0"/>
          </a:p>
        </p:txBody>
      </p:sp>
      <p:sp>
        <p:nvSpPr>
          <p:cNvPr id="6" name="Shape 4">
            <a:hlinkClick r:id="rId1" tooltip="" action="ppaction://hlinksldjump"/>
          </p:cNvPr>
          <p:cNvSpPr/>
          <p:nvPr/>
        </p:nvSpPr>
        <p:spPr>
          <a:xfrm>
            <a:off x="4358488" y="4572000"/>
            <a:ext cx="3474720" cy="777240"/>
          </a:xfrm>
          <a:prstGeom prst="roundRect">
            <a:avLst>
              <a:gd name="adj" fmla="val 50000"/>
            </a:avLst>
          </a:prstGeom>
          <a:solidFill>
            <a:srgbClr val="FFC857"/>
          </a:solidFill>
          <a:ln w="12700">
            <a:solidFill>
              <a:srgbClr val="FFC857"/>
            </a:solidFill>
            <a:prstDash val="solid"/>
          </a:ln>
          <a:effectLst>
            <a:outerShdw sx="100000" sy="100000" kx="0" ky="0" algn="bl" rotWithShape="0" blurRad="76200" dist="25400" dir="5400000">
              <a:srgbClr val="0B1D3A">
                <a:alpha val="25000"/>
              </a:srgbClr>
            </a:outerShdw>
          </a:effectLst>
        </p:spPr>
      </p:sp>
      <p:sp>
        <p:nvSpPr>
          <p:cNvPr id="7" name="Text 5">
            <a:hlinkClick r:id="rId1" tooltip="" action="ppaction://hlinksldjump"/>
          </p:cNvPr>
          <p:cNvSpPr/>
          <p:nvPr/>
        </p:nvSpPr>
        <p:spPr>
          <a:xfrm>
            <a:off x="4358488" y="4572000"/>
            <a:ext cx="3474720" cy="777240"/>
          </a:xfrm>
          <a:prstGeom prst="rect">
            <a:avLst/>
          </a:prstGeom>
          <a:noFill/>
          <a:ln/>
        </p:spPr>
        <p:txBody>
          <a:bodyPr wrap="square" lIns="0" tIns="0" rIns="0" bIns="0" rtlCol="0" anchor="ctr"/>
          <a:lstStyle/>
          <a:p>
            <a:pPr algn="ctr" indent="0" marL="0">
              <a:buNone/>
            </a:pPr>
            <a:r>
              <a:rPr lang="en-US" sz="1500" b="1" u="sng" dirty="0">
                <a:solidFill>
                  <a:srgbClr val="0B1D3A"/>
                </a:solidFill>
                <a:latin typeface="Calibri" pitchFamily="34" charset="0"/>
                <a:ea typeface="Calibri" pitchFamily="34" charset="-122"/>
                <a:cs typeface="Calibri" pitchFamily="34" charset="-120"/>
                <a:hlinkClick r:id="rId1" action="ppaction://hlinksldjump" tooltip="">
                  <a:extLst>
                    <a:ext uri="{A12FA001-AC4F-418D-AE19-62706E023703}">
                      <ahyp:hlinkClr xmlns:ahyp="http://schemas.microsoft.com/office/drawing/2018/hyperlinkcolor" val="tx"/>
                    </a:ext>
                  </a:extLst>
                </a:hlinkClick>
              </a:rPr>
              <a:t>CONTINUE ➜ EARTH DETECTIVE</a:t>
            </a:r>
            <a:endParaRPr lang="en-US" sz="1500" dirty="0"/>
          </a:p>
        </p:txBody>
      </p:sp>
      <p:sp>
        <p:nvSpPr>
          <p:cNvPr id="8" name="Shape 6">
            <a:hlinkClick r:id="rId2" tooltip="" action="ppaction://hlinksldjump"/>
          </p:cNvPr>
          <p:cNvSpPr/>
          <p:nvPr/>
        </p:nvSpPr>
        <p:spPr>
          <a:xfrm>
            <a:off x="457200" y="6263640"/>
            <a:ext cx="1417320" cy="457200"/>
          </a:xfrm>
          <a:prstGeom prst="roundRect">
            <a:avLst>
              <a:gd name="adj" fmla="val 50000"/>
            </a:avLst>
          </a:prstGeom>
          <a:solidFill>
            <a:srgbClr val="0B1D3A"/>
          </a:solidFill>
          <a:ln w="12700">
            <a:solidFill>
              <a:srgbClr val="0B1D3A"/>
            </a:solidFill>
            <a:prstDash val="solid"/>
          </a:ln>
          <a:effectLst>
            <a:outerShdw sx="100000" sy="100000" kx="0" ky="0" algn="bl" rotWithShape="0" blurRad="76200" dist="25400" dir="5400000">
              <a:srgbClr val="0B1D3A">
                <a:alpha val="25000"/>
              </a:srgbClr>
            </a:outerShdw>
          </a:effectLst>
        </p:spPr>
      </p:sp>
      <p:sp>
        <p:nvSpPr>
          <p:cNvPr id="9" name="Text 7">
            <a:hlinkClick r:id="rId2" tooltip="" action="ppaction://hlinksldjump"/>
          </p:cNvPr>
          <p:cNvSpPr/>
          <p:nvPr/>
        </p:nvSpPr>
        <p:spPr>
          <a:xfrm>
            <a:off x="457200" y="6263640"/>
            <a:ext cx="1417320" cy="457200"/>
          </a:xfrm>
          <a:prstGeom prst="rect">
            <a:avLst/>
          </a:prstGeom>
          <a:noFill/>
          <a:ln/>
        </p:spPr>
        <p:txBody>
          <a:bodyPr wrap="square" lIns="0" tIns="0" rIns="0" bIns="0" rtlCol="0" anchor="ctr"/>
          <a:lstStyle/>
          <a:p>
            <a:pPr algn="ctr" indent="0" marL="0">
              <a:buNone/>
            </a:pPr>
            <a:r>
              <a:rPr lang="en-US" sz="1300" b="1" u="sng" dirty="0">
                <a:solidFill>
                  <a:srgbClr val="FFFFFF"/>
                </a:solidFill>
                <a:latin typeface="Calibri" pitchFamily="34" charset="0"/>
                <a:ea typeface="Calibri" pitchFamily="34" charset="-122"/>
                <a:cs typeface="Calibri" pitchFamily="34" charset="-120"/>
                <a:hlinkClick r:id="rId2" action="ppaction://hlinksldjump" tooltip="">
                  <a:extLst>
                    <a:ext uri="{A12FA001-AC4F-418D-AE19-62706E023703}">
                      <ahyp:hlinkClr xmlns:ahyp="http://schemas.microsoft.com/office/drawing/2018/hyperlinkcolor" val="tx"/>
                    </a:ext>
                  </a:extLst>
                </a:hlinkClick>
              </a:rPr>
              <a:t>🏠 HOME</a:t>
            </a:r>
            <a:endParaRPr lang="en-US" sz="1300"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 18">
    <p:bg>
      <p:bgPr>
        <a:solidFill>
          <a:srgbClr val="F6F7F9"/>
        </a:solidFill>
      </p:bgPr>
    </p:bg>
    <p:spTree>
      <p:nvGrpSpPr>
        <p:cNvPr id="1" name=""/>
        <p:cNvGrpSpPr/>
        <p:nvPr/>
      </p:nvGrpSpPr>
      <p:grpSpPr>
        <a:xfrm>
          <a:off x="0" y="0"/>
          <a:ext cx="0" cy="0"/>
          <a:chOff x="0" y="0"/>
          <a:chExt cx="0" cy="0"/>
        </a:xfrm>
      </p:grpSpPr>
      <p:sp>
        <p:nvSpPr>
          <p:cNvPr id="2" name="Text 0"/>
          <p:cNvSpPr/>
          <p:nvPr/>
        </p:nvSpPr>
        <p:spPr>
          <a:xfrm>
            <a:off x="548640" y="320040"/>
            <a:ext cx="7315200" cy="365760"/>
          </a:xfrm>
          <a:prstGeom prst="rect">
            <a:avLst/>
          </a:prstGeom>
          <a:noFill/>
          <a:ln/>
        </p:spPr>
        <p:txBody>
          <a:bodyPr wrap="square" lIns="0" tIns="0" rIns="0" bIns="0" rtlCol="0" anchor="ctr"/>
          <a:lstStyle/>
          <a:p>
            <a:pPr indent="0" marL="0">
              <a:buNone/>
            </a:pPr>
            <a:r>
              <a:rPr lang="en-US" sz="1300" b="1" spc="200" kern="0" dirty="0">
                <a:solidFill>
                  <a:srgbClr val="5B6B7A"/>
                </a:solidFill>
                <a:latin typeface="Calibri" pitchFamily="34" charset="0"/>
                <a:ea typeface="Calibri" pitchFamily="34" charset="-122"/>
                <a:cs typeface="Calibri" pitchFamily="34" charset="-120"/>
              </a:rPr>
              <a:t>EARTH DETECTIVE · CLUE 1 OF 5</a:t>
            </a:r>
            <a:endParaRPr lang="en-US" sz="1300" dirty="0"/>
          </a:p>
        </p:txBody>
      </p:sp>
      <p:sp>
        <p:nvSpPr>
          <p:cNvPr id="3" name="Text 1"/>
          <p:cNvSpPr/>
          <p:nvPr/>
        </p:nvSpPr>
        <p:spPr>
          <a:xfrm>
            <a:off x="548640" y="621792"/>
            <a:ext cx="9601200" cy="914400"/>
          </a:xfrm>
          <a:prstGeom prst="rect">
            <a:avLst/>
          </a:prstGeom>
          <a:noFill/>
          <a:ln/>
        </p:spPr>
        <p:txBody>
          <a:bodyPr wrap="square" lIns="0" tIns="0" rIns="0" bIns="0" rtlCol="0" anchor="t"/>
          <a:lstStyle/>
          <a:p>
            <a:pPr indent="0" marL="0">
              <a:buNone/>
            </a:pPr>
            <a:r>
              <a:rPr lang="en-US" sz="3000" b="1" dirty="0">
                <a:solidFill>
                  <a:srgbClr val="1C2531"/>
                </a:solidFill>
                <a:latin typeface="Cambria" pitchFamily="34" charset="0"/>
                <a:ea typeface="Cambria" pitchFamily="34" charset="-122"/>
                <a:cs typeface="Cambria" pitchFamily="34" charset="-120"/>
              </a:rPr>
              <a:t>🕵️ Who Am I?</a:t>
            </a:r>
            <a:endParaRPr lang="en-US" sz="3000" dirty="0"/>
          </a:p>
        </p:txBody>
      </p:sp>
      <p:sp>
        <p:nvSpPr>
          <p:cNvPr id="4" name="Shape 2"/>
          <p:cNvSpPr/>
          <p:nvPr/>
        </p:nvSpPr>
        <p:spPr>
          <a:xfrm>
            <a:off x="548640" y="1554480"/>
            <a:ext cx="10881360" cy="1554480"/>
          </a:xfrm>
          <a:prstGeom prst="roundRect">
            <a:avLst>
              <a:gd name="adj" fmla="val 7059"/>
            </a:avLst>
          </a:prstGeom>
          <a:solidFill>
            <a:srgbClr val="0B1D3A"/>
          </a:solidFill>
          <a:ln/>
        </p:spPr>
      </p:sp>
      <p:sp>
        <p:nvSpPr>
          <p:cNvPr id="5" name="Text 3"/>
          <p:cNvSpPr/>
          <p:nvPr/>
        </p:nvSpPr>
        <p:spPr>
          <a:xfrm>
            <a:off x="914400" y="1554480"/>
            <a:ext cx="10149840" cy="1554480"/>
          </a:xfrm>
          <a:prstGeom prst="rect">
            <a:avLst/>
          </a:prstGeom>
          <a:noFill/>
          <a:ln/>
        </p:spPr>
        <p:txBody>
          <a:bodyPr wrap="square" lIns="0" tIns="0" rIns="0" bIns="0" rtlCol="0" anchor="ctr"/>
          <a:lstStyle/>
          <a:p>
            <a:pPr indent="0" marL="0">
              <a:buNone/>
            </a:pPr>
            <a:r>
              <a:rPr lang="en-US" sz="2000" i="1" dirty="0">
                <a:solidFill>
                  <a:srgbClr val="FFFFFF"/>
                </a:solidFill>
                <a:latin typeface="Cambria" pitchFamily="34" charset="0"/>
                <a:ea typeface="Cambria" pitchFamily="34" charset="-122"/>
                <a:cs typeface="Cambria" pitchFamily="34" charset="-120"/>
              </a:rPr>
              <a:t>"I am the thin outer layer where humans live. Who am I?"</a:t>
            </a:r>
            <a:endParaRPr lang="en-US" sz="2000" dirty="0"/>
          </a:p>
        </p:txBody>
      </p:sp>
      <p:sp>
        <p:nvSpPr>
          <p:cNvPr id="6" name="Shape 4">
            <a:hlinkClick r:id="rId1" tooltip="" action="ppaction://hlinksldjump"/>
          </p:cNvPr>
          <p:cNvSpPr/>
          <p:nvPr/>
        </p:nvSpPr>
        <p:spPr>
          <a:xfrm>
            <a:off x="1249528" y="3657600"/>
            <a:ext cx="3017520" cy="777240"/>
          </a:xfrm>
          <a:prstGeom prst="roundRect">
            <a:avLst>
              <a:gd name="adj" fmla="val 50000"/>
            </a:avLst>
          </a:prstGeom>
          <a:solidFill>
            <a:srgbClr val="8894A3"/>
          </a:solidFill>
          <a:ln w="12700">
            <a:solidFill>
              <a:srgbClr val="8894A3"/>
            </a:solidFill>
            <a:prstDash val="solid"/>
          </a:ln>
          <a:effectLst>
            <a:outerShdw sx="100000" sy="100000" kx="0" ky="0" algn="bl" rotWithShape="0" blurRad="76200" dist="25400" dir="5400000">
              <a:srgbClr val="0B1D3A">
                <a:alpha val="25000"/>
              </a:srgbClr>
            </a:outerShdw>
          </a:effectLst>
        </p:spPr>
      </p:sp>
      <p:sp>
        <p:nvSpPr>
          <p:cNvPr id="7" name="Text 5">
            <a:hlinkClick r:id="rId1" tooltip="" action="ppaction://hlinksldjump"/>
          </p:cNvPr>
          <p:cNvSpPr/>
          <p:nvPr/>
        </p:nvSpPr>
        <p:spPr>
          <a:xfrm>
            <a:off x="1249528" y="3657600"/>
            <a:ext cx="3017520" cy="777240"/>
          </a:xfrm>
          <a:prstGeom prst="rect">
            <a:avLst/>
          </a:prstGeom>
          <a:noFill/>
          <a:ln/>
        </p:spPr>
        <p:txBody>
          <a:bodyPr wrap="square" lIns="0" tIns="0" rIns="0" bIns="0" rtlCol="0" anchor="ctr"/>
          <a:lstStyle/>
          <a:p>
            <a:pPr algn="ctr" indent="0" marL="0">
              <a:buNone/>
            </a:pPr>
            <a:r>
              <a:rPr lang="en-US" sz="1500" b="1" u="sng" dirty="0">
                <a:solidFill>
                  <a:srgbClr val="FFFFFF"/>
                </a:solidFill>
                <a:latin typeface="Calibri" pitchFamily="34" charset="0"/>
                <a:ea typeface="Calibri" pitchFamily="34" charset="-122"/>
                <a:cs typeface="Calibri" pitchFamily="34" charset="-120"/>
                <a:hlinkClick r:id="rId1" action="ppaction://hlinksldjump" tooltip="">
                  <a:extLst>
                    <a:ext uri="{A12FA001-AC4F-418D-AE19-62706E023703}">
                      <ahyp:hlinkClr xmlns:ahyp="http://schemas.microsoft.com/office/drawing/2018/hyperlinkcolor" val="tx"/>
                    </a:ext>
                  </a:extLst>
                </a:hlinkClick>
              </a:rPr>
              <a:t>A. Mantle</a:t>
            </a:r>
            <a:endParaRPr lang="en-US" sz="1500" dirty="0"/>
          </a:p>
        </p:txBody>
      </p:sp>
      <p:sp>
        <p:nvSpPr>
          <p:cNvPr id="8" name="Shape 6">
            <a:hlinkClick r:id="rId2" tooltip="" action="ppaction://hlinksldjump"/>
          </p:cNvPr>
          <p:cNvSpPr/>
          <p:nvPr/>
        </p:nvSpPr>
        <p:spPr>
          <a:xfrm>
            <a:off x="4587088" y="3657600"/>
            <a:ext cx="3017520" cy="777240"/>
          </a:xfrm>
          <a:prstGeom prst="roundRect">
            <a:avLst>
              <a:gd name="adj" fmla="val 50000"/>
            </a:avLst>
          </a:prstGeom>
          <a:solidFill>
            <a:srgbClr val="8894A3"/>
          </a:solidFill>
          <a:ln w="12700">
            <a:solidFill>
              <a:srgbClr val="8894A3"/>
            </a:solidFill>
            <a:prstDash val="solid"/>
          </a:ln>
          <a:effectLst>
            <a:outerShdw sx="100000" sy="100000" kx="0" ky="0" algn="bl" rotWithShape="0" blurRad="76200" dist="25400" dir="5400000">
              <a:srgbClr val="0B1D3A">
                <a:alpha val="25000"/>
              </a:srgbClr>
            </a:outerShdw>
          </a:effectLst>
        </p:spPr>
      </p:sp>
      <p:sp>
        <p:nvSpPr>
          <p:cNvPr id="9" name="Text 7">
            <a:hlinkClick r:id="rId2" tooltip="" action="ppaction://hlinksldjump"/>
          </p:cNvPr>
          <p:cNvSpPr/>
          <p:nvPr/>
        </p:nvSpPr>
        <p:spPr>
          <a:xfrm>
            <a:off x="4587088" y="3657600"/>
            <a:ext cx="3017520" cy="777240"/>
          </a:xfrm>
          <a:prstGeom prst="rect">
            <a:avLst/>
          </a:prstGeom>
          <a:noFill/>
          <a:ln/>
        </p:spPr>
        <p:txBody>
          <a:bodyPr wrap="square" lIns="0" tIns="0" rIns="0" bIns="0" rtlCol="0" anchor="ctr"/>
          <a:lstStyle/>
          <a:p>
            <a:pPr algn="ctr" indent="0" marL="0">
              <a:buNone/>
            </a:pPr>
            <a:r>
              <a:rPr lang="en-US" sz="1500" b="1" u="sng" dirty="0">
                <a:solidFill>
                  <a:srgbClr val="FFFFFF"/>
                </a:solidFill>
                <a:latin typeface="Calibri" pitchFamily="34" charset="0"/>
                <a:ea typeface="Calibri" pitchFamily="34" charset="-122"/>
                <a:cs typeface="Calibri" pitchFamily="34" charset="-120"/>
                <a:hlinkClick r:id="rId2" action="ppaction://hlinksldjump" tooltip="">
                  <a:extLst>
                    <a:ext uri="{A12FA001-AC4F-418D-AE19-62706E023703}">
                      <ahyp:hlinkClr xmlns:ahyp="http://schemas.microsoft.com/office/drawing/2018/hyperlinkcolor" val="tx"/>
                    </a:ext>
                  </a:extLst>
                </a:hlinkClick>
              </a:rPr>
              <a:t>B. Crust</a:t>
            </a:r>
            <a:endParaRPr lang="en-US" sz="1500" dirty="0"/>
          </a:p>
        </p:txBody>
      </p:sp>
      <p:sp>
        <p:nvSpPr>
          <p:cNvPr id="10" name="Shape 8">
            <a:hlinkClick r:id="rId3" tooltip="" action="ppaction://hlinksldjump"/>
          </p:cNvPr>
          <p:cNvSpPr/>
          <p:nvPr/>
        </p:nvSpPr>
        <p:spPr>
          <a:xfrm>
            <a:off x="7924648" y="3657600"/>
            <a:ext cx="3017520" cy="777240"/>
          </a:xfrm>
          <a:prstGeom prst="roundRect">
            <a:avLst>
              <a:gd name="adj" fmla="val 50000"/>
            </a:avLst>
          </a:prstGeom>
          <a:solidFill>
            <a:srgbClr val="8894A3"/>
          </a:solidFill>
          <a:ln w="12700">
            <a:solidFill>
              <a:srgbClr val="8894A3"/>
            </a:solidFill>
            <a:prstDash val="solid"/>
          </a:ln>
          <a:effectLst>
            <a:outerShdw sx="100000" sy="100000" kx="0" ky="0" algn="bl" rotWithShape="0" blurRad="76200" dist="25400" dir="5400000">
              <a:srgbClr val="0B1D3A">
                <a:alpha val="25000"/>
              </a:srgbClr>
            </a:outerShdw>
          </a:effectLst>
        </p:spPr>
      </p:sp>
      <p:sp>
        <p:nvSpPr>
          <p:cNvPr id="11" name="Text 9">
            <a:hlinkClick r:id="rId3" tooltip="" action="ppaction://hlinksldjump"/>
          </p:cNvPr>
          <p:cNvSpPr/>
          <p:nvPr/>
        </p:nvSpPr>
        <p:spPr>
          <a:xfrm>
            <a:off x="7924648" y="3657600"/>
            <a:ext cx="3017520" cy="777240"/>
          </a:xfrm>
          <a:prstGeom prst="rect">
            <a:avLst/>
          </a:prstGeom>
          <a:noFill/>
          <a:ln/>
        </p:spPr>
        <p:txBody>
          <a:bodyPr wrap="square" lIns="0" tIns="0" rIns="0" bIns="0" rtlCol="0" anchor="ctr"/>
          <a:lstStyle/>
          <a:p>
            <a:pPr algn="ctr" indent="0" marL="0">
              <a:buNone/>
            </a:pPr>
            <a:r>
              <a:rPr lang="en-US" sz="1500" b="1" u="sng" dirty="0">
                <a:solidFill>
                  <a:srgbClr val="FFFFFF"/>
                </a:solidFill>
                <a:latin typeface="Calibri" pitchFamily="34" charset="0"/>
                <a:ea typeface="Calibri" pitchFamily="34" charset="-122"/>
                <a:cs typeface="Calibri" pitchFamily="34" charset="-120"/>
                <a:hlinkClick r:id="rId3" action="ppaction://hlinksldjump" tooltip="">
                  <a:extLst>
                    <a:ext uri="{A12FA001-AC4F-418D-AE19-62706E023703}">
                      <ahyp:hlinkClr xmlns:ahyp="http://schemas.microsoft.com/office/drawing/2018/hyperlinkcolor" val="tx"/>
                    </a:ext>
                  </a:extLst>
                </a:hlinkClick>
              </a:rPr>
              <a:t>C. Inner Core</a:t>
            </a:r>
            <a:endParaRPr lang="en-US" sz="1500" dirty="0"/>
          </a:p>
        </p:txBody>
      </p:sp>
      <p:sp>
        <p:nvSpPr>
          <p:cNvPr id="12" name="Text 10"/>
          <p:cNvSpPr/>
          <p:nvPr/>
        </p:nvSpPr>
        <p:spPr>
          <a:xfrm>
            <a:off x="10698480" y="5394960"/>
            <a:ext cx="1097280" cy="1097280"/>
          </a:xfrm>
          <a:prstGeom prst="rect">
            <a:avLst/>
          </a:prstGeom>
          <a:noFill/>
          <a:ln/>
        </p:spPr>
        <p:txBody>
          <a:bodyPr wrap="square" lIns="0" tIns="0" rIns="0" bIns="0" rtlCol="0" anchor="ctr"/>
          <a:lstStyle/>
          <a:p>
            <a:pPr indent="0" marL="0">
              <a:buNone/>
            </a:pPr>
            <a:r>
              <a:rPr lang="en-US" sz="4400" dirty="0">
                <a:solidFill>
                  <a:srgbClr val="000000"/>
                </a:solidFill>
              </a:rPr>
              <a:t>🔎</a:t>
            </a:r>
            <a:endParaRPr lang="en-US" sz="4400" dirty="0"/>
          </a:p>
        </p:txBody>
      </p:sp>
      <p:sp>
        <p:nvSpPr>
          <p:cNvPr id="13" name="Shape 11">
            <a:hlinkClick r:id="rId4" tooltip="" action="ppaction://hlinksldjump"/>
          </p:cNvPr>
          <p:cNvSpPr/>
          <p:nvPr/>
        </p:nvSpPr>
        <p:spPr>
          <a:xfrm>
            <a:off x="457200" y="6263640"/>
            <a:ext cx="1417320" cy="457200"/>
          </a:xfrm>
          <a:prstGeom prst="roundRect">
            <a:avLst>
              <a:gd name="adj" fmla="val 50000"/>
            </a:avLst>
          </a:prstGeom>
          <a:solidFill>
            <a:srgbClr val="0B1D3A"/>
          </a:solidFill>
          <a:ln w="12700">
            <a:solidFill>
              <a:srgbClr val="0B1D3A"/>
            </a:solidFill>
            <a:prstDash val="solid"/>
          </a:ln>
          <a:effectLst>
            <a:outerShdw sx="100000" sy="100000" kx="0" ky="0" algn="bl" rotWithShape="0" blurRad="76200" dist="25400" dir="5400000">
              <a:srgbClr val="0B1D3A">
                <a:alpha val="25000"/>
              </a:srgbClr>
            </a:outerShdw>
          </a:effectLst>
        </p:spPr>
      </p:sp>
      <p:sp>
        <p:nvSpPr>
          <p:cNvPr id="14" name="Text 12">
            <a:hlinkClick r:id="rId4" tooltip="" action="ppaction://hlinksldjump"/>
          </p:cNvPr>
          <p:cNvSpPr/>
          <p:nvPr/>
        </p:nvSpPr>
        <p:spPr>
          <a:xfrm>
            <a:off x="457200" y="6263640"/>
            <a:ext cx="1417320" cy="457200"/>
          </a:xfrm>
          <a:prstGeom prst="rect">
            <a:avLst/>
          </a:prstGeom>
          <a:noFill/>
          <a:ln/>
        </p:spPr>
        <p:txBody>
          <a:bodyPr wrap="square" lIns="0" tIns="0" rIns="0" bIns="0" rtlCol="0" anchor="ctr"/>
          <a:lstStyle/>
          <a:p>
            <a:pPr algn="ctr" indent="0" marL="0">
              <a:buNone/>
            </a:pPr>
            <a:r>
              <a:rPr lang="en-US" sz="1300" b="1" u="sng" dirty="0">
                <a:solidFill>
                  <a:srgbClr val="FFFFFF"/>
                </a:solidFill>
                <a:latin typeface="Calibri" pitchFamily="34" charset="0"/>
                <a:ea typeface="Calibri" pitchFamily="34" charset="-122"/>
                <a:cs typeface="Calibri" pitchFamily="34" charset="-120"/>
                <a:hlinkClick r:id="rId4" action="ppaction://hlinksldjump" tooltip="">
                  <a:extLst>
                    <a:ext uri="{A12FA001-AC4F-418D-AE19-62706E023703}">
                      <ahyp:hlinkClr xmlns:ahyp="http://schemas.microsoft.com/office/drawing/2018/hyperlinkcolor" val="tx"/>
                    </a:ext>
                  </a:extLst>
                </a:hlinkClick>
              </a:rPr>
              <a:t>🏠 HOME</a:t>
            </a:r>
            <a:endParaRPr lang="en-US" sz="1300" dirty="0"/>
          </a:p>
        </p:txBody>
      </p:sp>
      <p:sp>
        <p:nvSpPr>
          <p:cNvPr id="15" name="Shape 13">
            <a:hlinkClick r:id="rId5" tooltip="" action="ppaction://hlinksldjump"/>
          </p:cNvPr>
          <p:cNvSpPr/>
          <p:nvPr/>
        </p:nvSpPr>
        <p:spPr>
          <a:xfrm>
            <a:off x="2011680" y="6263640"/>
            <a:ext cx="1417320" cy="457200"/>
          </a:xfrm>
          <a:prstGeom prst="roundRect">
            <a:avLst>
              <a:gd name="adj" fmla="val 50000"/>
            </a:avLst>
          </a:prstGeom>
          <a:solidFill>
            <a:srgbClr val="8894A3"/>
          </a:solidFill>
          <a:ln w="12700">
            <a:solidFill>
              <a:srgbClr val="8894A3"/>
            </a:solidFill>
            <a:prstDash val="solid"/>
          </a:ln>
          <a:effectLst>
            <a:outerShdw sx="100000" sy="100000" kx="0" ky="0" algn="bl" rotWithShape="0" blurRad="76200" dist="25400" dir="5400000">
              <a:srgbClr val="0B1D3A">
                <a:alpha val="25000"/>
              </a:srgbClr>
            </a:outerShdw>
          </a:effectLst>
        </p:spPr>
      </p:sp>
      <p:sp>
        <p:nvSpPr>
          <p:cNvPr id="16" name="Text 14">
            <a:hlinkClick r:id="rId5" tooltip="" action="ppaction://hlinksldjump"/>
          </p:cNvPr>
          <p:cNvSpPr/>
          <p:nvPr/>
        </p:nvSpPr>
        <p:spPr>
          <a:xfrm>
            <a:off x="2011680" y="6263640"/>
            <a:ext cx="1417320" cy="457200"/>
          </a:xfrm>
          <a:prstGeom prst="rect">
            <a:avLst/>
          </a:prstGeom>
          <a:noFill/>
          <a:ln/>
        </p:spPr>
        <p:txBody>
          <a:bodyPr wrap="square" lIns="0" tIns="0" rIns="0" bIns="0" rtlCol="0" anchor="ctr"/>
          <a:lstStyle/>
          <a:p>
            <a:pPr algn="ctr" indent="0" marL="0">
              <a:buNone/>
            </a:pPr>
            <a:r>
              <a:rPr lang="en-US" sz="1300" b="1" u="sng" dirty="0">
                <a:solidFill>
                  <a:srgbClr val="FFFFFF"/>
                </a:solidFill>
                <a:latin typeface="Calibri" pitchFamily="34" charset="0"/>
                <a:ea typeface="Calibri" pitchFamily="34" charset="-122"/>
                <a:cs typeface="Calibri" pitchFamily="34" charset="-120"/>
                <a:hlinkClick r:id="rId5" action="ppaction://hlinksldjump" tooltip="">
                  <a:extLst>
                    <a:ext uri="{A12FA001-AC4F-418D-AE19-62706E023703}">
                      <ahyp:hlinkClr xmlns:ahyp="http://schemas.microsoft.com/office/drawing/2018/hyperlinkcolor" val="tx"/>
                    </a:ext>
                  </a:extLst>
                </a:hlinkClick>
              </a:rPr>
              <a:t>◀ BACK</a:t>
            </a:r>
            <a:endParaRPr lang="en-US" sz="1300"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 19">
    <p:bg>
      <p:bgPr>
        <a:solidFill>
          <a:srgbClr val="F6F7F9"/>
        </a:solidFill>
      </p:bgPr>
    </p:bg>
    <p:spTree>
      <p:nvGrpSpPr>
        <p:cNvPr id="1" name=""/>
        <p:cNvGrpSpPr/>
        <p:nvPr/>
      </p:nvGrpSpPr>
      <p:grpSpPr>
        <a:xfrm>
          <a:off x="0" y="0"/>
          <a:ext cx="0" cy="0"/>
          <a:chOff x="0" y="0"/>
          <a:chExt cx="0" cy="0"/>
        </a:xfrm>
      </p:grpSpPr>
      <p:sp>
        <p:nvSpPr>
          <p:cNvPr id="2" name="Text 0"/>
          <p:cNvSpPr/>
          <p:nvPr/>
        </p:nvSpPr>
        <p:spPr>
          <a:xfrm>
            <a:off x="548640" y="320040"/>
            <a:ext cx="7315200" cy="365760"/>
          </a:xfrm>
          <a:prstGeom prst="rect">
            <a:avLst/>
          </a:prstGeom>
          <a:noFill/>
          <a:ln/>
        </p:spPr>
        <p:txBody>
          <a:bodyPr wrap="square" lIns="0" tIns="0" rIns="0" bIns="0" rtlCol="0" anchor="ctr"/>
          <a:lstStyle/>
          <a:p>
            <a:pPr indent="0" marL="0">
              <a:buNone/>
            </a:pPr>
            <a:r>
              <a:rPr lang="en-US" sz="1300" b="1" spc="200" kern="0" dirty="0">
                <a:solidFill>
                  <a:srgbClr val="5B6B7A"/>
                </a:solidFill>
                <a:latin typeface="Calibri" pitchFamily="34" charset="0"/>
                <a:ea typeface="Calibri" pitchFamily="34" charset="-122"/>
                <a:cs typeface="Calibri" pitchFamily="34" charset="-120"/>
              </a:rPr>
              <a:t>EARTH DETECTIVE · CLUE 2 OF 5</a:t>
            </a:r>
            <a:endParaRPr lang="en-US" sz="1300" dirty="0"/>
          </a:p>
        </p:txBody>
      </p:sp>
      <p:sp>
        <p:nvSpPr>
          <p:cNvPr id="3" name="Text 1"/>
          <p:cNvSpPr/>
          <p:nvPr/>
        </p:nvSpPr>
        <p:spPr>
          <a:xfrm>
            <a:off x="548640" y="621792"/>
            <a:ext cx="9601200" cy="914400"/>
          </a:xfrm>
          <a:prstGeom prst="rect">
            <a:avLst/>
          </a:prstGeom>
          <a:noFill/>
          <a:ln/>
        </p:spPr>
        <p:txBody>
          <a:bodyPr wrap="square" lIns="0" tIns="0" rIns="0" bIns="0" rtlCol="0" anchor="t"/>
          <a:lstStyle/>
          <a:p>
            <a:pPr indent="0" marL="0">
              <a:buNone/>
            </a:pPr>
            <a:r>
              <a:rPr lang="en-US" sz="3000" b="1" dirty="0">
                <a:solidFill>
                  <a:srgbClr val="1C2531"/>
                </a:solidFill>
                <a:latin typeface="Cambria" pitchFamily="34" charset="0"/>
                <a:ea typeface="Cambria" pitchFamily="34" charset="-122"/>
                <a:cs typeface="Cambria" pitchFamily="34" charset="-120"/>
              </a:rPr>
              <a:t>🕵️ Who Am I?</a:t>
            </a:r>
            <a:endParaRPr lang="en-US" sz="3000" dirty="0"/>
          </a:p>
        </p:txBody>
      </p:sp>
      <p:sp>
        <p:nvSpPr>
          <p:cNvPr id="4" name="Shape 2"/>
          <p:cNvSpPr/>
          <p:nvPr/>
        </p:nvSpPr>
        <p:spPr>
          <a:xfrm>
            <a:off x="548640" y="1554480"/>
            <a:ext cx="10881360" cy="1554480"/>
          </a:xfrm>
          <a:prstGeom prst="roundRect">
            <a:avLst>
              <a:gd name="adj" fmla="val 7059"/>
            </a:avLst>
          </a:prstGeom>
          <a:solidFill>
            <a:srgbClr val="0B1D3A"/>
          </a:solidFill>
          <a:ln/>
        </p:spPr>
      </p:sp>
      <p:sp>
        <p:nvSpPr>
          <p:cNvPr id="5" name="Text 3"/>
          <p:cNvSpPr/>
          <p:nvPr/>
        </p:nvSpPr>
        <p:spPr>
          <a:xfrm>
            <a:off x="914400" y="1554480"/>
            <a:ext cx="10149840" cy="1554480"/>
          </a:xfrm>
          <a:prstGeom prst="rect">
            <a:avLst/>
          </a:prstGeom>
          <a:noFill/>
          <a:ln/>
        </p:spPr>
        <p:txBody>
          <a:bodyPr wrap="square" lIns="0" tIns="0" rIns="0" bIns="0" rtlCol="0" anchor="ctr"/>
          <a:lstStyle/>
          <a:p>
            <a:pPr indent="0" marL="0">
              <a:buNone/>
            </a:pPr>
            <a:r>
              <a:rPr lang="en-US" sz="2000" i="1" dirty="0">
                <a:solidFill>
                  <a:srgbClr val="FFFFFF"/>
                </a:solidFill>
                <a:latin typeface="Cambria" pitchFamily="34" charset="0"/>
                <a:ea typeface="Cambria" pitchFamily="34" charset="-122"/>
                <a:cs typeface="Cambria" pitchFamily="34" charset="-120"/>
              </a:rPr>
              <a:t>"I am extremely hot, extremely thick, and I flow ever so slowly. Who am I?"</a:t>
            </a:r>
            <a:endParaRPr lang="en-US" sz="2000" dirty="0"/>
          </a:p>
        </p:txBody>
      </p:sp>
      <p:sp>
        <p:nvSpPr>
          <p:cNvPr id="6" name="Shape 4">
            <a:hlinkClick r:id="rId1" tooltip="" action="ppaction://hlinksldjump"/>
          </p:cNvPr>
          <p:cNvSpPr/>
          <p:nvPr/>
        </p:nvSpPr>
        <p:spPr>
          <a:xfrm>
            <a:off x="1249528" y="3657600"/>
            <a:ext cx="3017520" cy="777240"/>
          </a:xfrm>
          <a:prstGeom prst="roundRect">
            <a:avLst>
              <a:gd name="adj" fmla="val 50000"/>
            </a:avLst>
          </a:prstGeom>
          <a:solidFill>
            <a:srgbClr val="8894A3"/>
          </a:solidFill>
          <a:ln w="12700">
            <a:solidFill>
              <a:srgbClr val="8894A3"/>
            </a:solidFill>
            <a:prstDash val="solid"/>
          </a:ln>
          <a:effectLst>
            <a:outerShdw sx="100000" sy="100000" kx="0" ky="0" algn="bl" rotWithShape="0" blurRad="76200" dist="25400" dir="5400000">
              <a:srgbClr val="0B1D3A">
                <a:alpha val="25000"/>
              </a:srgbClr>
            </a:outerShdw>
          </a:effectLst>
        </p:spPr>
      </p:sp>
      <p:sp>
        <p:nvSpPr>
          <p:cNvPr id="7" name="Text 5">
            <a:hlinkClick r:id="rId1" tooltip="" action="ppaction://hlinksldjump"/>
          </p:cNvPr>
          <p:cNvSpPr/>
          <p:nvPr/>
        </p:nvSpPr>
        <p:spPr>
          <a:xfrm>
            <a:off x="1249528" y="3657600"/>
            <a:ext cx="3017520" cy="777240"/>
          </a:xfrm>
          <a:prstGeom prst="rect">
            <a:avLst/>
          </a:prstGeom>
          <a:noFill/>
          <a:ln/>
        </p:spPr>
        <p:txBody>
          <a:bodyPr wrap="square" lIns="0" tIns="0" rIns="0" bIns="0" rtlCol="0" anchor="ctr"/>
          <a:lstStyle/>
          <a:p>
            <a:pPr algn="ctr" indent="0" marL="0">
              <a:buNone/>
            </a:pPr>
            <a:r>
              <a:rPr lang="en-US" sz="1500" b="1" u="sng" dirty="0">
                <a:solidFill>
                  <a:srgbClr val="FFFFFF"/>
                </a:solidFill>
                <a:latin typeface="Calibri" pitchFamily="34" charset="0"/>
                <a:ea typeface="Calibri" pitchFamily="34" charset="-122"/>
                <a:cs typeface="Calibri" pitchFamily="34" charset="-120"/>
                <a:hlinkClick r:id="rId1" action="ppaction://hlinksldjump" tooltip="">
                  <a:extLst>
                    <a:ext uri="{A12FA001-AC4F-418D-AE19-62706E023703}">
                      <ahyp:hlinkClr xmlns:ahyp="http://schemas.microsoft.com/office/drawing/2018/hyperlinkcolor" val="tx"/>
                    </a:ext>
                  </a:extLst>
                </a:hlinkClick>
              </a:rPr>
              <a:t>A. Crust</a:t>
            </a:r>
            <a:endParaRPr lang="en-US" sz="1500" dirty="0"/>
          </a:p>
        </p:txBody>
      </p:sp>
      <p:sp>
        <p:nvSpPr>
          <p:cNvPr id="8" name="Shape 6">
            <a:hlinkClick r:id="rId2" tooltip="" action="ppaction://hlinksldjump"/>
          </p:cNvPr>
          <p:cNvSpPr/>
          <p:nvPr/>
        </p:nvSpPr>
        <p:spPr>
          <a:xfrm>
            <a:off x="4587088" y="3657600"/>
            <a:ext cx="3017520" cy="777240"/>
          </a:xfrm>
          <a:prstGeom prst="roundRect">
            <a:avLst>
              <a:gd name="adj" fmla="val 50000"/>
            </a:avLst>
          </a:prstGeom>
          <a:solidFill>
            <a:srgbClr val="8894A3"/>
          </a:solidFill>
          <a:ln w="12700">
            <a:solidFill>
              <a:srgbClr val="8894A3"/>
            </a:solidFill>
            <a:prstDash val="solid"/>
          </a:ln>
          <a:effectLst>
            <a:outerShdw sx="100000" sy="100000" kx="0" ky="0" algn="bl" rotWithShape="0" blurRad="76200" dist="25400" dir="5400000">
              <a:srgbClr val="0B1D3A">
                <a:alpha val="25000"/>
              </a:srgbClr>
            </a:outerShdw>
          </a:effectLst>
        </p:spPr>
      </p:sp>
      <p:sp>
        <p:nvSpPr>
          <p:cNvPr id="9" name="Text 7">
            <a:hlinkClick r:id="rId2" tooltip="" action="ppaction://hlinksldjump"/>
          </p:cNvPr>
          <p:cNvSpPr/>
          <p:nvPr/>
        </p:nvSpPr>
        <p:spPr>
          <a:xfrm>
            <a:off x="4587088" y="3657600"/>
            <a:ext cx="3017520" cy="777240"/>
          </a:xfrm>
          <a:prstGeom prst="rect">
            <a:avLst/>
          </a:prstGeom>
          <a:noFill/>
          <a:ln/>
        </p:spPr>
        <p:txBody>
          <a:bodyPr wrap="square" lIns="0" tIns="0" rIns="0" bIns="0" rtlCol="0" anchor="ctr"/>
          <a:lstStyle/>
          <a:p>
            <a:pPr algn="ctr" indent="0" marL="0">
              <a:buNone/>
            </a:pPr>
            <a:r>
              <a:rPr lang="en-US" sz="1500" b="1" u="sng" dirty="0">
                <a:solidFill>
                  <a:srgbClr val="FFFFFF"/>
                </a:solidFill>
                <a:latin typeface="Calibri" pitchFamily="34" charset="0"/>
                <a:ea typeface="Calibri" pitchFamily="34" charset="-122"/>
                <a:cs typeface="Calibri" pitchFamily="34" charset="-120"/>
                <a:hlinkClick r:id="rId2" action="ppaction://hlinksldjump" tooltip="">
                  <a:extLst>
                    <a:ext uri="{A12FA001-AC4F-418D-AE19-62706E023703}">
                      <ahyp:hlinkClr xmlns:ahyp="http://schemas.microsoft.com/office/drawing/2018/hyperlinkcolor" val="tx"/>
                    </a:ext>
                  </a:extLst>
                </a:hlinkClick>
              </a:rPr>
              <a:t>B. Outer Core</a:t>
            </a:r>
            <a:endParaRPr lang="en-US" sz="1500" dirty="0"/>
          </a:p>
        </p:txBody>
      </p:sp>
      <p:sp>
        <p:nvSpPr>
          <p:cNvPr id="10" name="Shape 8">
            <a:hlinkClick r:id="rId3" tooltip="" action="ppaction://hlinksldjump"/>
          </p:cNvPr>
          <p:cNvSpPr/>
          <p:nvPr/>
        </p:nvSpPr>
        <p:spPr>
          <a:xfrm>
            <a:off x="7924648" y="3657600"/>
            <a:ext cx="3017520" cy="777240"/>
          </a:xfrm>
          <a:prstGeom prst="roundRect">
            <a:avLst>
              <a:gd name="adj" fmla="val 50000"/>
            </a:avLst>
          </a:prstGeom>
          <a:solidFill>
            <a:srgbClr val="8894A3"/>
          </a:solidFill>
          <a:ln w="12700">
            <a:solidFill>
              <a:srgbClr val="8894A3"/>
            </a:solidFill>
            <a:prstDash val="solid"/>
          </a:ln>
          <a:effectLst>
            <a:outerShdw sx="100000" sy="100000" kx="0" ky="0" algn="bl" rotWithShape="0" blurRad="76200" dist="25400" dir="5400000">
              <a:srgbClr val="0B1D3A">
                <a:alpha val="25000"/>
              </a:srgbClr>
            </a:outerShdw>
          </a:effectLst>
        </p:spPr>
      </p:sp>
      <p:sp>
        <p:nvSpPr>
          <p:cNvPr id="11" name="Text 9">
            <a:hlinkClick r:id="rId3" tooltip="" action="ppaction://hlinksldjump"/>
          </p:cNvPr>
          <p:cNvSpPr/>
          <p:nvPr/>
        </p:nvSpPr>
        <p:spPr>
          <a:xfrm>
            <a:off x="7924648" y="3657600"/>
            <a:ext cx="3017520" cy="777240"/>
          </a:xfrm>
          <a:prstGeom prst="rect">
            <a:avLst/>
          </a:prstGeom>
          <a:noFill/>
          <a:ln/>
        </p:spPr>
        <p:txBody>
          <a:bodyPr wrap="square" lIns="0" tIns="0" rIns="0" bIns="0" rtlCol="0" anchor="ctr"/>
          <a:lstStyle/>
          <a:p>
            <a:pPr algn="ctr" indent="0" marL="0">
              <a:buNone/>
            </a:pPr>
            <a:r>
              <a:rPr lang="en-US" sz="1500" b="1" u="sng" dirty="0">
                <a:solidFill>
                  <a:srgbClr val="FFFFFF"/>
                </a:solidFill>
                <a:latin typeface="Calibri" pitchFamily="34" charset="0"/>
                <a:ea typeface="Calibri" pitchFamily="34" charset="-122"/>
                <a:cs typeface="Calibri" pitchFamily="34" charset="-120"/>
                <a:hlinkClick r:id="rId3" action="ppaction://hlinksldjump" tooltip="">
                  <a:extLst>
                    <a:ext uri="{A12FA001-AC4F-418D-AE19-62706E023703}">
                      <ahyp:hlinkClr xmlns:ahyp="http://schemas.microsoft.com/office/drawing/2018/hyperlinkcolor" val="tx"/>
                    </a:ext>
                  </a:extLst>
                </a:hlinkClick>
              </a:rPr>
              <a:t>C. Mantle</a:t>
            </a:r>
            <a:endParaRPr lang="en-US" sz="1500" dirty="0"/>
          </a:p>
        </p:txBody>
      </p:sp>
      <p:sp>
        <p:nvSpPr>
          <p:cNvPr id="12" name="Text 10"/>
          <p:cNvSpPr/>
          <p:nvPr/>
        </p:nvSpPr>
        <p:spPr>
          <a:xfrm>
            <a:off x="10698480" y="5394960"/>
            <a:ext cx="1097280" cy="1097280"/>
          </a:xfrm>
          <a:prstGeom prst="rect">
            <a:avLst/>
          </a:prstGeom>
          <a:noFill/>
          <a:ln/>
        </p:spPr>
        <p:txBody>
          <a:bodyPr wrap="square" lIns="0" tIns="0" rIns="0" bIns="0" rtlCol="0" anchor="ctr"/>
          <a:lstStyle/>
          <a:p>
            <a:pPr indent="0" marL="0">
              <a:buNone/>
            </a:pPr>
            <a:r>
              <a:rPr lang="en-US" sz="4400" dirty="0">
                <a:solidFill>
                  <a:srgbClr val="000000"/>
                </a:solidFill>
              </a:rPr>
              <a:t>🔎</a:t>
            </a:r>
            <a:endParaRPr lang="en-US" sz="4400" dirty="0"/>
          </a:p>
        </p:txBody>
      </p:sp>
      <p:sp>
        <p:nvSpPr>
          <p:cNvPr id="13" name="Shape 11">
            <a:hlinkClick r:id="rId4" tooltip="" action="ppaction://hlinksldjump"/>
          </p:cNvPr>
          <p:cNvSpPr/>
          <p:nvPr/>
        </p:nvSpPr>
        <p:spPr>
          <a:xfrm>
            <a:off x="457200" y="6263640"/>
            <a:ext cx="1417320" cy="457200"/>
          </a:xfrm>
          <a:prstGeom prst="roundRect">
            <a:avLst>
              <a:gd name="adj" fmla="val 50000"/>
            </a:avLst>
          </a:prstGeom>
          <a:solidFill>
            <a:srgbClr val="0B1D3A"/>
          </a:solidFill>
          <a:ln w="12700">
            <a:solidFill>
              <a:srgbClr val="0B1D3A"/>
            </a:solidFill>
            <a:prstDash val="solid"/>
          </a:ln>
          <a:effectLst>
            <a:outerShdw sx="100000" sy="100000" kx="0" ky="0" algn="bl" rotWithShape="0" blurRad="76200" dist="25400" dir="5400000">
              <a:srgbClr val="0B1D3A">
                <a:alpha val="25000"/>
              </a:srgbClr>
            </a:outerShdw>
          </a:effectLst>
        </p:spPr>
      </p:sp>
      <p:sp>
        <p:nvSpPr>
          <p:cNvPr id="14" name="Text 12">
            <a:hlinkClick r:id="rId4" tooltip="" action="ppaction://hlinksldjump"/>
          </p:cNvPr>
          <p:cNvSpPr/>
          <p:nvPr/>
        </p:nvSpPr>
        <p:spPr>
          <a:xfrm>
            <a:off x="457200" y="6263640"/>
            <a:ext cx="1417320" cy="457200"/>
          </a:xfrm>
          <a:prstGeom prst="rect">
            <a:avLst/>
          </a:prstGeom>
          <a:noFill/>
          <a:ln/>
        </p:spPr>
        <p:txBody>
          <a:bodyPr wrap="square" lIns="0" tIns="0" rIns="0" bIns="0" rtlCol="0" anchor="ctr"/>
          <a:lstStyle/>
          <a:p>
            <a:pPr algn="ctr" indent="0" marL="0">
              <a:buNone/>
            </a:pPr>
            <a:r>
              <a:rPr lang="en-US" sz="1300" b="1" u="sng" dirty="0">
                <a:solidFill>
                  <a:srgbClr val="FFFFFF"/>
                </a:solidFill>
                <a:latin typeface="Calibri" pitchFamily="34" charset="0"/>
                <a:ea typeface="Calibri" pitchFamily="34" charset="-122"/>
                <a:cs typeface="Calibri" pitchFamily="34" charset="-120"/>
                <a:hlinkClick r:id="rId4" action="ppaction://hlinksldjump" tooltip="">
                  <a:extLst>
                    <a:ext uri="{A12FA001-AC4F-418D-AE19-62706E023703}">
                      <ahyp:hlinkClr xmlns:ahyp="http://schemas.microsoft.com/office/drawing/2018/hyperlinkcolor" val="tx"/>
                    </a:ext>
                  </a:extLst>
                </a:hlinkClick>
              </a:rPr>
              <a:t>🏠 HOME</a:t>
            </a:r>
            <a:endParaRPr lang="en-US" sz="1300" dirty="0"/>
          </a:p>
        </p:txBody>
      </p:sp>
      <p:sp>
        <p:nvSpPr>
          <p:cNvPr id="15" name="Shape 13">
            <a:hlinkClick r:id="rId5" tooltip="" action="ppaction://hlinksldjump"/>
          </p:cNvPr>
          <p:cNvSpPr/>
          <p:nvPr/>
        </p:nvSpPr>
        <p:spPr>
          <a:xfrm>
            <a:off x="2011680" y="6263640"/>
            <a:ext cx="1417320" cy="457200"/>
          </a:xfrm>
          <a:prstGeom prst="roundRect">
            <a:avLst>
              <a:gd name="adj" fmla="val 50000"/>
            </a:avLst>
          </a:prstGeom>
          <a:solidFill>
            <a:srgbClr val="8894A3"/>
          </a:solidFill>
          <a:ln w="12700">
            <a:solidFill>
              <a:srgbClr val="8894A3"/>
            </a:solidFill>
            <a:prstDash val="solid"/>
          </a:ln>
          <a:effectLst>
            <a:outerShdw sx="100000" sy="100000" kx="0" ky="0" algn="bl" rotWithShape="0" blurRad="76200" dist="25400" dir="5400000">
              <a:srgbClr val="0B1D3A">
                <a:alpha val="25000"/>
              </a:srgbClr>
            </a:outerShdw>
          </a:effectLst>
        </p:spPr>
      </p:sp>
      <p:sp>
        <p:nvSpPr>
          <p:cNvPr id="16" name="Text 14">
            <a:hlinkClick r:id="rId5" tooltip="" action="ppaction://hlinksldjump"/>
          </p:cNvPr>
          <p:cNvSpPr/>
          <p:nvPr/>
        </p:nvSpPr>
        <p:spPr>
          <a:xfrm>
            <a:off x="2011680" y="6263640"/>
            <a:ext cx="1417320" cy="457200"/>
          </a:xfrm>
          <a:prstGeom prst="rect">
            <a:avLst/>
          </a:prstGeom>
          <a:noFill/>
          <a:ln/>
        </p:spPr>
        <p:txBody>
          <a:bodyPr wrap="square" lIns="0" tIns="0" rIns="0" bIns="0" rtlCol="0" anchor="ctr"/>
          <a:lstStyle/>
          <a:p>
            <a:pPr algn="ctr" indent="0" marL="0">
              <a:buNone/>
            </a:pPr>
            <a:r>
              <a:rPr lang="en-US" sz="1300" b="1" u="sng" dirty="0">
                <a:solidFill>
                  <a:srgbClr val="FFFFFF"/>
                </a:solidFill>
                <a:latin typeface="Calibri" pitchFamily="34" charset="0"/>
                <a:ea typeface="Calibri" pitchFamily="34" charset="-122"/>
                <a:cs typeface="Calibri" pitchFamily="34" charset="-120"/>
                <a:hlinkClick r:id="rId5" action="ppaction://hlinksldjump" tooltip="">
                  <a:extLst>
                    <a:ext uri="{A12FA001-AC4F-418D-AE19-62706E023703}">
                      <ahyp:hlinkClr xmlns:ahyp="http://schemas.microsoft.com/office/drawing/2018/hyperlinkcolor" val="tx"/>
                    </a:ext>
                  </a:extLst>
                </a:hlinkClick>
              </a:rPr>
              <a:t>◀ BACK</a:t>
            </a:r>
            <a:endParaRPr lang="en-US" sz="1300"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 20">
    <p:bg>
      <p:bgPr>
        <a:solidFill>
          <a:srgbClr val="F6F7F9"/>
        </a:solidFill>
      </p:bgPr>
    </p:bg>
    <p:spTree>
      <p:nvGrpSpPr>
        <p:cNvPr id="1" name=""/>
        <p:cNvGrpSpPr/>
        <p:nvPr/>
      </p:nvGrpSpPr>
      <p:grpSpPr>
        <a:xfrm>
          <a:off x="0" y="0"/>
          <a:ext cx="0" cy="0"/>
          <a:chOff x="0" y="0"/>
          <a:chExt cx="0" cy="0"/>
        </a:xfrm>
      </p:grpSpPr>
      <p:sp>
        <p:nvSpPr>
          <p:cNvPr id="2" name="Text 0"/>
          <p:cNvSpPr/>
          <p:nvPr/>
        </p:nvSpPr>
        <p:spPr>
          <a:xfrm>
            <a:off x="548640" y="320040"/>
            <a:ext cx="7315200" cy="365760"/>
          </a:xfrm>
          <a:prstGeom prst="rect">
            <a:avLst/>
          </a:prstGeom>
          <a:noFill/>
          <a:ln/>
        </p:spPr>
        <p:txBody>
          <a:bodyPr wrap="square" lIns="0" tIns="0" rIns="0" bIns="0" rtlCol="0" anchor="ctr"/>
          <a:lstStyle/>
          <a:p>
            <a:pPr indent="0" marL="0">
              <a:buNone/>
            </a:pPr>
            <a:r>
              <a:rPr lang="en-US" sz="1300" b="1" spc="200" kern="0" dirty="0">
                <a:solidFill>
                  <a:srgbClr val="5B6B7A"/>
                </a:solidFill>
                <a:latin typeface="Calibri" pitchFamily="34" charset="0"/>
                <a:ea typeface="Calibri" pitchFamily="34" charset="-122"/>
                <a:cs typeface="Calibri" pitchFamily="34" charset="-120"/>
              </a:rPr>
              <a:t>EARTH DETECTIVE · CLUE 3 OF 5</a:t>
            </a:r>
            <a:endParaRPr lang="en-US" sz="1300" dirty="0"/>
          </a:p>
        </p:txBody>
      </p:sp>
      <p:sp>
        <p:nvSpPr>
          <p:cNvPr id="3" name="Text 1"/>
          <p:cNvSpPr/>
          <p:nvPr/>
        </p:nvSpPr>
        <p:spPr>
          <a:xfrm>
            <a:off x="548640" y="621792"/>
            <a:ext cx="9601200" cy="914400"/>
          </a:xfrm>
          <a:prstGeom prst="rect">
            <a:avLst/>
          </a:prstGeom>
          <a:noFill/>
          <a:ln/>
        </p:spPr>
        <p:txBody>
          <a:bodyPr wrap="square" lIns="0" tIns="0" rIns="0" bIns="0" rtlCol="0" anchor="t"/>
          <a:lstStyle/>
          <a:p>
            <a:pPr indent="0" marL="0">
              <a:buNone/>
            </a:pPr>
            <a:r>
              <a:rPr lang="en-US" sz="3000" b="1" dirty="0">
                <a:solidFill>
                  <a:srgbClr val="1C2531"/>
                </a:solidFill>
                <a:latin typeface="Cambria" pitchFamily="34" charset="0"/>
                <a:ea typeface="Cambria" pitchFamily="34" charset="-122"/>
                <a:cs typeface="Cambria" pitchFamily="34" charset="-120"/>
              </a:rPr>
              <a:t>🕵️ Who Am I?</a:t>
            </a:r>
            <a:endParaRPr lang="en-US" sz="3000" dirty="0"/>
          </a:p>
        </p:txBody>
      </p:sp>
      <p:sp>
        <p:nvSpPr>
          <p:cNvPr id="4" name="Shape 2"/>
          <p:cNvSpPr/>
          <p:nvPr/>
        </p:nvSpPr>
        <p:spPr>
          <a:xfrm>
            <a:off x="548640" y="1554480"/>
            <a:ext cx="10881360" cy="1554480"/>
          </a:xfrm>
          <a:prstGeom prst="roundRect">
            <a:avLst>
              <a:gd name="adj" fmla="val 7059"/>
            </a:avLst>
          </a:prstGeom>
          <a:solidFill>
            <a:srgbClr val="0B1D3A"/>
          </a:solidFill>
          <a:ln/>
        </p:spPr>
      </p:sp>
      <p:sp>
        <p:nvSpPr>
          <p:cNvPr id="5" name="Text 3"/>
          <p:cNvSpPr/>
          <p:nvPr/>
        </p:nvSpPr>
        <p:spPr>
          <a:xfrm>
            <a:off x="914400" y="1554480"/>
            <a:ext cx="10149840" cy="1554480"/>
          </a:xfrm>
          <a:prstGeom prst="rect">
            <a:avLst/>
          </a:prstGeom>
          <a:noFill/>
          <a:ln/>
        </p:spPr>
        <p:txBody>
          <a:bodyPr wrap="square" lIns="0" tIns="0" rIns="0" bIns="0" rtlCol="0" anchor="ctr"/>
          <a:lstStyle/>
          <a:p>
            <a:pPr indent="0" marL="0">
              <a:buNone/>
            </a:pPr>
            <a:r>
              <a:rPr lang="en-US" sz="2000" i="1" dirty="0">
                <a:solidFill>
                  <a:srgbClr val="FFFFFF"/>
                </a:solidFill>
                <a:latin typeface="Cambria" pitchFamily="34" charset="0"/>
                <a:ea typeface="Cambria" pitchFamily="34" charset="-122"/>
                <a:cs typeface="Cambria" pitchFamily="34" charset="-120"/>
              </a:rPr>
              <a:t>"I am made of liquid metal, and my movement helps create Earth's magnetic field. Who am I?"</a:t>
            </a:r>
            <a:endParaRPr lang="en-US" sz="2000" dirty="0"/>
          </a:p>
        </p:txBody>
      </p:sp>
      <p:sp>
        <p:nvSpPr>
          <p:cNvPr id="6" name="Shape 4">
            <a:hlinkClick r:id="rId1" tooltip="" action="ppaction://hlinksldjump"/>
          </p:cNvPr>
          <p:cNvSpPr/>
          <p:nvPr/>
        </p:nvSpPr>
        <p:spPr>
          <a:xfrm>
            <a:off x="1249528" y="3657600"/>
            <a:ext cx="3017520" cy="777240"/>
          </a:xfrm>
          <a:prstGeom prst="roundRect">
            <a:avLst>
              <a:gd name="adj" fmla="val 50000"/>
            </a:avLst>
          </a:prstGeom>
          <a:solidFill>
            <a:srgbClr val="8894A3"/>
          </a:solidFill>
          <a:ln w="12700">
            <a:solidFill>
              <a:srgbClr val="8894A3"/>
            </a:solidFill>
            <a:prstDash val="solid"/>
          </a:ln>
          <a:effectLst>
            <a:outerShdw sx="100000" sy="100000" kx="0" ky="0" algn="bl" rotWithShape="0" blurRad="76200" dist="25400" dir="5400000">
              <a:srgbClr val="0B1D3A">
                <a:alpha val="25000"/>
              </a:srgbClr>
            </a:outerShdw>
          </a:effectLst>
        </p:spPr>
      </p:sp>
      <p:sp>
        <p:nvSpPr>
          <p:cNvPr id="7" name="Text 5">
            <a:hlinkClick r:id="rId1" tooltip="" action="ppaction://hlinksldjump"/>
          </p:cNvPr>
          <p:cNvSpPr/>
          <p:nvPr/>
        </p:nvSpPr>
        <p:spPr>
          <a:xfrm>
            <a:off x="1249528" y="3657600"/>
            <a:ext cx="3017520" cy="777240"/>
          </a:xfrm>
          <a:prstGeom prst="rect">
            <a:avLst/>
          </a:prstGeom>
          <a:noFill/>
          <a:ln/>
        </p:spPr>
        <p:txBody>
          <a:bodyPr wrap="square" lIns="0" tIns="0" rIns="0" bIns="0" rtlCol="0" anchor="ctr"/>
          <a:lstStyle/>
          <a:p>
            <a:pPr algn="ctr" indent="0" marL="0">
              <a:buNone/>
            </a:pPr>
            <a:r>
              <a:rPr lang="en-US" sz="1500" b="1" u="sng" dirty="0">
                <a:solidFill>
                  <a:srgbClr val="FFFFFF"/>
                </a:solidFill>
                <a:latin typeface="Calibri" pitchFamily="34" charset="0"/>
                <a:ea typeface="Calibri" pitchFamily="34" charset="-122"/>
                <a:cs typeface="Calibri" pitchFamily="34" charset="-120"/>
                <a:hlinkClick r:id="rId1" action="ppaction://hlinksldjump" tooltip="">
                  <a:extLst>
                    <a:ext uri="{A12FA001-AC4F-418D-AE19-62706E023703}">
                      <ahyp:hlinkClr xmlns:ahyp="http://schemas.microsoft.com/office/drawing/2018/hyperlinkcolor" val="tx"/>
                    </a:ext>
                  </a:extLst>
                </a:hlinkClick>
              </a:rPr>
              <a:t>A. Outer Core</a:t>
            </a:r>
            <a:endParaRPr lang="en-US" sz="1500" dirty="0"/>
          </a:p>
        </p:txBody>
      </p:sp>
      <p:sp>
        <p:nvSpPr>
          <p:cNvPr id="8" name="Shape 6">
            <a:hlinkClick r:id="rId2" tooltip="" action="ppaction://hlinksldjump"/>
          </p:cNvPr>
          <p:cNvSpPr/>
          <p:nvPr/>
        </p:nvSpPr>
        <p:spPr>
          <a:xfrm>
            <a:off x="4587088" y="3657600"/>
            <a:ext cx="3017520" cy="777240"/>
          </a:xfrm>
          <a:prstGeom prst="roundRect">
            <a:avLst>
              <a:gd name="adj" fmla="val 50000"/>
            </a:avLst>
          </a:prstGeom>
          <a:solidFill>
            <a:srgbClr val="8894A3"/>
          </a:solidFill>
          <a:ln w="12700">
            <a:solidFill>
              <a:srgbClr val="8894A3"/>
            </a:solidFill>
            <a:prstDash val="solid"/>
          </a:ln>
          <a:effectLst>
            <a:outerShdw sx="100000" sy="100000" kx="0" ky="0" algn="bl" rotWithShape="0" blurRad="76200" dist="25400" dir="5400000">
              <a:srgbClr val="0B1D3A">
                <a:alpha val="25000"/>
              </a:srgbClr>
            </a:outerShdw>
          </a:effectLst>
        </p:spPr>
      </p:sp>
      <p:sp>
        <p:nvSpPr>
          <p:cNvPr id="9" name="Text 7">
            <a:hlinkClick r:id="rId2" tooltip="" action="ppaction://hlinksldjump"/>
          </p:cNvPr>
          <p:cNvSpPr/>
          <p:nvPr/>
        </p:nvSpPr>
        <p:spPr>
          <a:xfrm>
            <a:off x="4587088" y="3657600"/>
            <a:ext cx="3017520" cy="777240"/>
          </a:xfrm>
          <a:prstGeom prst="rect">
            <a:avLst/>
          </a:prstGeom>
          <a:noFill/>
          <a:ln/>
        </p:spPr>
        <p:txBody>
          <a:bodyPr wrap="square" lIns="0" tIns="0" rIns="0" bIns="0" rtlCol="0" anchor="ctr"/>
          <a:lstStyle/>
          <a:p>
            <a:pPr algn="ctr" indent="0" marL="0">
              <a:buNone/>
            </a:pPr>
            <a:r>
              <a:rPr lang="en-US" sz="1500" b="1" u="sng" dirty="0">
                <a:solidFill>
                  <a:srgbClr val="FFFFFF"/>
                </a:solidFill>
                <a:latin typeface="Calibri" pitchFamily="34" charset="0"/>
                <a:ea typeface="Calibri" pitchFamily="34" charset="-122"/>
                <a:cs typeface="Calibri" pitchFamily="34" charset="-120"/>
                <a:hlinkClick r:id="rId2" action="ppaction://hlinksldjump" tooltip="">
                  <a:extLst>
                    <a:ext uri="{A12FA001-AC4F-418D-AE19-62706E023703}">
                      <ahyp:hlinkClr xmlns:ahyp="http://schemas.microsoft.com/office/drawing/2018/hyperlinkcolor" val="tx"/>
                    </a:ext>
                  </a:extLst>
                </a:hlinkClick>
              </a:rPr>
              <a:t>B. Crust</a:t>
            </a:r>
            <a:endParaRPr lang="en-US" sz="1500" dirty="0"/>
          </a:p>
        </p:txBody>
      </p:sp>
      <p:sp>
        <p:nvSpPr>
          <p:cNvPr id="10" name="Shape 8">
            <a:hlinkClick r:id="rId3" tooltip="" action="ppaction://hlinksldjump"/>
          </p:cNvPr>
          <p:cNvSpPr/>
          <p:nvPr/>
        </p:nvSpPr>
        <p:spPr>
          <a:xfrm>
            <a:off x="7924648" y="3657600"/>
            <a:ext cx="3017520" cy="777240"/>
          </a:xfrm>
          <a:prstGeom prst="roundRect">
            <a:avLst>
              <a:gd name="adj" fmla="val 50000"/>
            </a:avLst>
          </a:prstGeom>
          <a:solidFill>
            <a:srgbClr val="8894A3"/>
          </a:solidFill>
          <a:ln w="12700">
            <a:solidFill>
              <a:srgbClr val="8894A3"/>
            </a:solidFill>
            <a:prstDash val="solid"/>
          </a:ln>
          <a:effectLst>
            <a:outerShdw sx="100000" sy="100000" kx="0" ky="0" algn="bl" rotWithShape="0" blurRad="76200" dist="25400" dir="5400000">
              <a:srgbClr val="0B1D3A">
                <a:alpha val="25000"/>
              </a:srgbClr>
            </a:outerShdw>
          </a:effectLst>
        </p:spPr>
      </p:sp>
      <p:sp>
        <p:nvSpPr>
          <p:cNvPr id="11" name="Text 9">
            <a:hlinkClick r:id="rId3" tooltip="" action="ppaction://hlinksldjump"/>
          </p:cNvPr>
          <p:cNvSpPr/>
          <p:nvPr/>
        </p:nvSpPr>
        <p:spPr>
          <a:xfrm>
            <a:off x="7924648" y="3657600"/>
            <a:ext cx="3017520" cy="777240"/>
          </a:xfrm>
          <a:prstGeom prst="rect">
            <a:avLst/>
          </a:prstGeom>
          <a:noFill/>
          <a:ln/>
        </p:spPr>
        <p:txBody>
          <a:bodyPr wrap="square" lIns="0" tIns="0" rIns="0" bIns="0" rtlCol="0" anchor="ctr"/>
          <a:lstStyle/>
          <a:p>
            <a:pPr algn="ctr" indent="0" marL="0">
              <a:buNone/>
            </a:pPr>
            <a:r>
              <a:rPr lang="en-US" sz="1500" b="1" u="sng" dirty="0">
                <a:solidFill>
                  <a:srgbClr val="FFFFFF"/>
                </a:solidFill>
                <a:latin typeface="Calibri" pitchFamily="34" charset="0"/>
                <a:ea typeface="Calibri" pitchFamily="34" charset="-122"/>
                <a:cs typeface="Calibri" pitchFamily="34" charset="-120"/>
                <a:hlinkClick r:id="rId3" action="ppaction://hlinksldjump" tooltip="">
                  <a:extLst>
                    <a:ext uri="{A12FA001-AC4F-418D-AE19-62706E023703}">
                      <ahyp:hlinkClr xmlns:ahyp="http://schemas.microsoft.com/office/drawing/2018/hyperlinkcolor" val="tx"/>
                    </a:ext>
                  </a:extLst>
                </a:hlinkClick>
              </a:rPr>
              <a:t>C. Inner Core</a:t>
            </a:r>
            <a:endParaRPr lang="en-US" sz="1500" dirty="0"/>
          </a:p>
        </p:txBody>
      </p:sp>
      <p:sp>
        <p:nvSpPr>
          <p:cNvPr id="12" name="Text 10"/>
          <p:cNvSpPr/>
          <p:nvPr/>
        </p:nvSpPr>
        <p:spPr>
          <a:xfrm>
            <a:off x="10698480" y="5394960"/>
            <a:ext cx="1097280" cy="1097280"/>
          </a:xfrm>
          <a:prstGeom prst="rect">
            <a:avLst/>
          </a:prstGeom>
          <a:noFill/>
          <a:ln/>
        </p:spPr>
        <p:txBody>
          <a:bodyPr wrap="square" lIns="0" tIns="0" rIns="0" bIns="0" rtlCol="0" anchor="ctr"/>
          <a:lstStyle/>
          <a:p>
            <a:pPr indent="0" marL="0">
              <a:buNone/>
            </a:pPr>
            <a:r>
              <a:rPr lang="en-US" sz="4400" dirty="0">
                <a:solidFill>
                  <a:srgbClr val="000000"/>
                </a:solidFill>
              </a:rPr>
              <a:t>🔎</a:t>
            </a:r>
            <a:endParaRPr lang="en-US" sz="4400" dirty="0"/>
          </a:p>
        </p:txBody>
      </p:sp>
      <p:sp>
        <p:nvSpPr>
          <p:cNvPr id="13" name="Shape 11">
            <a:hlinkClick r:id="rId4" tooltip="" action="ppaction://hlinksldjump"/>
          </p:cNvPr>
          <p:cNvSpPr/>
          <p:nvPr/>
        </p:nvSpPr>
        <p:spPr>
          <a:xfrm>
            <a:off x="457200" y="6263640"/>
            <a:ext cx="1417320" cy="457200"/>
          </a:xfrm>
          <a:prstGeom prst="roundRect">
            <a:avLst>
              <a:gd name="adj" fmla="val 50000"/>
            </a:avLst>
          </a:prstGeom>
          <a:solidFill>
            <a:srgbClr val="0B1D3A"/>
          </a:solidFill>
          <a:ln w="12700">
            <a:solidFill>
              <a:srgbClr val="0B1D3A"/>
            </a:solidFill>
            <a:prstDash val="solid"/>
          </a:ln>
          <a:effectLst>
            <a:outerShdw sx="100000" sy="100000" kx="0" ky="0" algn="bl" rotWithShape="0" blurRad="76200" dist="25400" dir="5400000">
              <a:srgbClr val="0B1D3A">
                <a:alpha val="25000"/>
              </a:srgbClr>
            </a:outerShdw>
          </a:effectLst>
        </p:spPr>
      </p:sp>
      <p:sp>
        <p:nvSpPr>
          <p:cNvPr id="14" name="Text 12">
            <a:hlinkClick r:id="rId4" tooltip="" action="ppaction://hlinksldjump"/>
          </p:cNvPr>
          <p:cNvSpPr/>
          <p:nvPr/>
        </p:nvSpPr>
        <p:spPr>
          <a:xfrm>
            <a:off x="457200" y="6263640"/>
            <a:ext cx="1417320" cy="457200"/>
          </a:xfrm>
          <a:prstGeom prst="rect">
            <a:avLst/>
          </a:prstGeom>
          <a:noFill/>
          <a:ln/>
        </p:spPr>
        <p:txBody>
          <a:bodyPr wrap="square" lIns="0" tIns="0" rIns="0" bIns="0" rtlCol="0" anchor="ctr"/>
          <a:lstStyle/>
          <a:p>
            <a:pPr algn="ctr" indent="0" marL="0">
              <a:buNone/>
            </a:pPr>
            <a:r>
              <a:rPr lang="en-US" sz="1300" b="1" u="sng" dirty="0">
                <a:solidFill>
                  <a:srgbClr val="FFFFFF"/>
                </a:solidFill>
                <a:latin typeface="Calibri" pitchFamily="34" charset="0"/>
                <a:ea typeface="Calibri" pitchFamily="34" charset="-122"/>
                <a:cs typeface="Calibri" pitchFamily="34" charset="-120"/>
                <a:hlinkClick r:id="rId4" action="ppaction://hlinksldjump" tooltip="">
                  <a:extLst>
                    <a:ext uri="{A12FA001-AC4F-418D-AE19-62706E023703}">
                      <ahyp:hlinkClr xmlns:ahyp="http://schemas.microsoft.com/office/drawing/2018/hyperlinkcolor" val="tx"/>
                    </a:ext>
                  </a:extLst>
                </a:hlinkClick>
              </a:rPr>
              <a:t>🏠 HOME</a:t>
            </a:r>
            <a:endParaRPr lang="en-US" sz="1300" dirty="0"/>
          </a:p>
        </p:txBody>
      </p:sp>
      <p:sp>
        <p:nvSpPr>
          <p:cNvPr id="15" name="Shape 13">
            <a:hlinkClick r:id="rId5" tooltip="" action="ppaction://hlinksldjump"/>
          </p:cNvPr>
          <p:cNvSpPr/>
          <p:nvPr/>
        </p:nvSpPr>
        <p:spPr>
          <a:xfrm>
            <a:off x="2011680" y="6263640"/>
            <a:ext cx="1417320" cy="457200"/>
          </a:xfrm>
          <a:prstGeom prst="roundRect">
            <a:avLst>
              <a:gd name="adj" fmla="val 50000"/>
            </a:avLst>
          </a:prstGeom>
          <a:solidFill>
            <a:srgbClr val="8894A3"/>
          </a:solidFill>
          <a:ln w="12700">
            <a:solidFill>
              <a:srgbClr val="8894A3"/>
            </a:solidFill>
            <a:prstDash val="solid"/>
          </a:ln>
          <a:effectLst>
            <a:outerShdw sx="100000" sy="100000" kx="0" ky="0" algn="bl" rotWithShape="0" blurRad="76200" dist="25400" dir="5400000">
              <a:srgbClr val="0B1D3A">
                <a:alpha val="25000"/>
              </a:srgbClr>
            </a:outerShdw>
          </a:effectLst>
        </p:spPr>
      </p:sp>
      <p:sp>
        <p:nvSpPr>
          <p:cNvPr id="16" name="Text 14">
            <a:hlinkClick r:id="rId5" tooltip="" action="ppaction://hlinksldjump"/>
          </p:cNvPr>
          <p:cNvSpPr/>
          <p:nvPr/>
        </p:nvSpPr>
        <p:spPr>
          <a:xfrm>
            <a:off x="2011680" y="6263640"/>
            <a:ext cx="1417320" cy="457200"/>
          </a:xfrm>
          <a:prstGeom prst="rect">
            <a:avLst/>
          </a:prstGeom>
          <a:noFill/>
          <a:ln/>
        </p:spPr>
        <p:txBody>
          <a:bodyPr wrap="square" lIns="0" tIns="0" rIns="0" bIns="0" rtlCol="0" anchor="ctr"/>
          <a:lstStyle/>
          <a:p>
            <a:pPr algn="ctr" indent="0" marL="0">
              <a:buNone/>
            </a:pPr>
            <a:r>
              <a:rPr lang="en-US" sz="1300" b="1" u="sng" dirty="0">
                <a:solidFill>
                  <a:srgbClr val="FFFFFF"/>
                </a:solidFill>
                <a:latin typeface="Calibri" pitchFamily="34" charset="0"/>
                <a:ea typeface="Calibri" pitchFamily="34" charset="-122"/>
                <a:cs typeface="Calibri" pitchFamily="34" charset="-120"/>
                <a:hlinkClick r:id="rId5" action="ppaction://hlinksldjump" tooltip="">
                  <a:extLst>
                    <a:ext uri="{A12FA001-AC4F-418D-AE19-62706E023703}">
                      <ahyp:hlinkClr xmlns:ahyp="http://schemas.microsoft.com/office/drawing/2018/hyperlinkcolor" val="tx"/>
                    </a:ext>
                  </a:extLst>
                </a:hlinkClick>
              </a:rPr>
              <a:t>◀ BACK</a:t>
            </a:r>
            <a:endParaRPr lang="en-US" sz="1300"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 21">
    <p:bg>
      <p:bgPr>
        <a:solidFill>
          <a:srgbClr val="F6F7F9"/>
        </a:solidFill>
      </p:bgPr>
    </p:bg>
    <p:spTree>
      <p:nvGrpSpPr>
        <p:cNvPr id="1" name=""/>
        <p:cNvGrpSpPr/>
        <p:nvPr/>
      </p:nvGrpSpPr>
      <p:grpSpPr>
        <a:xfrm>
          <a:off x="0" y="0"/>
          <a:ext cx="0" cy="0"/>
          <a:chOff x="0" y="0"/>
          <a:chExt cx="0" cy="0"/>
        </a:xfrm>
      </p:grpSpPr>
      <p:sp>
        <p:nvSpPr>
          <p:cNvPr id="2" name="Text 0"/>
          <p:cNvSpPr/>
          <p:nvPr/>
        </p:nvSpPr>
        <p:spPr>
          <a:xfrm>
            <a:off x="548640" y="320040"/>
            <a:ext cx="7315200" cy="365760"/>
          </a:xfrm>
          <a:prstGeom prst="rect">
            <a:avLst/>
          </a:prstGeom>
          <a:noFill/>
          <a:ln/>
        </p:spPr>
        <p:txBody>
          <a:bodyPr wrap="square" lIns="0" tIns="0" rIns="0" bIns="0" rtlCol="0" anchor="ctr"/>
          <a:lstStyle/>
          <a:p>
            <a:pPr indent="0" marL="0">
              <a:buNone/>
            </a:pPr>
            <a:r>
              <a:rPr lang="en-US" sz="1300" b="1" spc="200" kern="0" dirty="0">
                <a:solidFill>
                  <a:srgbClr val="5B6B7A"/>
                </a:solidFill>
                <a:latin typeface="Calibri" pitchFamily="34" charset="0"/>
                <a:ea typeface="Calibri" pitchFamily="34" charset="-122"/>
                <a:cs typeface="Calibri" pitchFamily="34" charset="-120"/>
              </a:rPr>
              <a:t>EARTH DETECTIVE · CLUE 4 OF 5</a:t>
            </a:r>
            <a:endParaRPr lang="en-US" sz="1300" dirty="0"/>
          </a:p>
        </p:txBody>
      </p:sp>
      <p:sp>
        <p:nvSpPr>
          <p:cNvPr id="3" name="Text 1"/>
          <p:cNvSpPr/>
          <p:nvPr/>
        </p:nvSpPr>
        <p:spPr>
          <a:xfrm>
            <a:off x="548640" y="621792"/>
            <a:ext cx="9601200" cy="914400"/>
          </a:xfrm>
          <a:prstGeom prst="rect">
            <a:avLst/>
          </a:prstGeom>
          <a:noFill/>
          <a:ln/>
        </p:spPr>
        <p:txBody>
          <a:bodyPr wrap="square" lIns="0" tIns="0" rIns="0" bIns="0" rtlCol="0" anchor="t"/>
          <a:lstStyle/>
          <a:p>
            <a:pPr indent="0" marL="0">
              <a:buNone/>
            </a:pPr>
            <a:r>
              <a:rPr lang="en-US" sz="3000" b="1" dirty="0">
                <a:solidFill>
                  <a:srgbClr val="1C2531"/>
                </a:solidFill>
                <a:latin typeface="Cambria" pitchFamily="34" charset="0"/>
                <a:ea typeface="Cambria" pitchFamily="34" charset="-122"/>
                <a:cs typeface="Cambria" pitchFamily="34" charset="-120"/>
              </a:rPr>
              <a:t>🕵️ Who Am I?</a:t>
            </a:r>
            <a:endParaRPr lang="en-US" sz="3000" dirty="0"/>
          </a:p>
        </p:txBody>
      </p:sp>
      <p:sp>
        <p:nvSpPr>
          <p:cNvPr id="4" name="Shape 2"/>
          <p:cNvSpPr/>
          <p:nvPr/>
        </p:nvSpPr>
        <p:spPr>
          <a:xfrm>
            <a:off x="548640" y="1554480"/>
            <a:ext cx="10881360" cy="1554480"/>
          </a:xfrm>
          <a:prstGeom prst="roundRect">
            <a:avLst>
              <a:gd name="adj" fmla="val 7059"/>
            </a:avLst>
          </a:prstGeom>
          <a:solidFill>
            <a:srgbClr val="0B1D3A"/>
          </a:solidFill>
          <a:ln/>
        </p:spPr>
      </p:sp>
      <p:sp>
        <p:nvSpPr>
          <p:cNvPr id="5" name="Text 3"/>
          <p:cNvSpPr/>
          <p:nvPr/>
        </p:nvSpPr>
        <p:spPr>
          <a:xfrm>
            <a:off x="914400" y="1554480"/>
            <a:ext cx="10149840" cy="1554480"/>
          </a:xfrm>
          <a:prstGeom prst="rect">
            <a:avLst/>
          </a:prstGeom>
          <a:noFill/>
          <a:ln/>
        </p:spPr>
        <p:txBody>
          <a:bodyPr wrap="square" lIns="0" tIns="0" rIns="0" bIns="0" rtlCol="0" anchor="ctr"/>
          <a:lstStyle/>
          <a:p>
            <a:pPr indent="0" marL="0">
              <a:buNone/>
            </a:pPr>
            <a:r>
              <a:rPr lang="en-US" sz="2000" i="1" dirty="0">
                <a:solidFill>
                  <a:srgbClr val="FFFFFF"/>
                </a:solidFill>
                <a:latin typeface="Cambria" pitchFamily="34" charset="0"/>
                <a:ea typeface="Cambria" pitchFamily="34" charset="-122"/>
                <a:cs typeface="Cambria" pitchFamily="34" charset="-120"/>
              </a:rPr>
              <a:t>"I sit at Earth's very centre, and I am squeezed solid by enormous pressure. Who am I?"</a:t>
            </a:r>
            <a:endParaRPr lang="en-US" sz="2000" dirty="0"/>
          </a:p>
        </p:txBody>
      </p:sp>
      <p:sp>
        <p:nvSpPr>
          <p:cNvPr id="6" name="Shape 4">
            <a:hlinkClick r:id="rId1" tooltip="" action="ppaction://hlinksldjump"/>
          </p:cNvPr>
          <p:cNvSpPr/>
          <p:nvPr/>
        </p:nvSpPr>
        <p:spPr>
          <a:xfrm>
            <a:off x="1249528" y="3657600"/>
            <a:ext cx="3017520" cy="777240"/>
          </a:xfrm>
          <a:prstGeom prst="roundRect">
            <a:avLst>
              <a:gd name="adj" fmla="val 50000"/>
            </a:avLst>
          </a:prstGeom>
          <a:solidFill>
            <a:srgbClr val="8894A3"/>
          </a:solidFill>
          <a:ln w="12700">
            <a:solidFill>
              <a:srgbClr val="8894A3"/>
            </a:solidFill>
            <a:prstDash val="solid"/>
          </a:ln>
          <a:effectLst>
            <a:outerShdw sx="100000" sy="100000" kx="0" ky="0" algn="bl" rotWithShape="0" blurRad="76200" dist="25400" dir="5400000">
              <a:srgbClr val="0B1D3A">
                <a:alpha val="25000"/>
              </a:srgbClr>
            </a:outerShdw>
          </a:effectLst>
        </p:spPr>
      </p:sp>
      <p:sp>
        <p:nvSpPr>
          <p:cNvPr id="7" name="Text 5">
            <a:hlinkClick r:id="rId1" tooltip="" action="ppaction://hlinksldjump"/>
          </p:cNvPr>
          <p:cNvSpPr/>
          <p:nvPr/>
        </p:nvSpPr>
        <p:spPr>
          <a:xfrm>
            <a:off x="1249528" y="3657600"/>
            <a:ext cx="3017520" cy="777240"/>
          </a:xfrm>
          <a:prstGeom prst="rect">
            <a:avLst/>
          </a:prstGeom>
          <a:noFill/>
          <a:ln/>
        </p:spPr>
        <p:txBody>
          <a:bodyPr wrap="square" lIns="0" tIns="0" rIns="0" bIns="0" rtlCol="0" anchor="ctr"/>
          <a:lstStyle/>
          <a:p>
            <a:pPr algn="ctr" indent="0" marL="0">
              <a:buNone/>
            </a:pPr>
            <a:r>
              <a:rPr lang="en-US" sz="1500" b="1" u="sng" dirty="0">
                <a:solidFill>
                  <a:srgbClr val="FFFFFF"/>
                </a:solidFill>
                <a:latin typeface="Calibri" pitchFamily="34" charset="0"/>
                <a:ea typeface="Calibri" pitchFamily="34" charset="-122"/>
                <a:cs typeface="Calibri" pitchFamily="34" charset="-120"/>
                <a:hlinkClick r:id="rId1" action="ppaction://hlinksldjump" tooltip="">
                  <a:extLst>
                    <a:ext uri="{A12FA001-AC4F-418D-AE19-62706E023703}">
                      <ahyp:hlinkClr xmlns:ahyp="http://schemas.microsoft.com/office/drawing/2018/hyperlinkcolor" val="tx"/>
                    </a:ext>
                  </a:extLst>
                </a:hlinkClick>
              </a:rPr>
              <a:t>A. Mantle</a:t>
            </a:r>
            <a:endParaRPr lang="en-US" sz="1500" dirty="0"/>
          </a:p>
        </p:txBody>
      </p:sp>
      <p:sp>
        <p:nvSpPr>
          <p:cNvPr id="8" name="Shape 6">
            <a:hlinkClick r:id="rId2" tooltip="" action="ppaction://hlinksldjump"/>
          </p:cNvPr>
          <p:cNvSpPr/>
          <p:nvPr/>
        </p:nvSpPr>
        <p:spPr>
          <a:xfrm>
            <a:off x="4587088" y="3657600"/>
            <a:ext cx="3017520" cy="777240"/>
          </a:xfrm>
          <a:prstGeom prst="roundRect">
            <a:avLst>
              <a:gd name="adj" fmla="val 50000"/>
            </a:avLst>
          </a:prstGeom>
          <a:solidFill>
            <a:srgbClr val="8894A3"/>
          </a:solidFill>
          <a:ln w="12700">
            <a:solidFill>
              <a:srgbClr val="8894A3"/>
            </a:solidFill>
            <a:prstDash val="solid"/>
          </a:ln>
          <a:effectLst>
            <a:outerShdw sx="100000" sy="100000" kx="0" ky="0" algn="bl" rotWithShape="0" blurRad="76200" dist="25400" dir="5400000">
              <a:srgbClr val="0B1D3A">
                <a:alpha val="25000"/>
              </a:srgbClr>
            </a:outerShdw>
          </a:effectLst>
        </p:spPr>
      </p:sp>
      <p:sp>
        <p:nvSpPr>
          <p:cNvPr id="9" name="Text 7">
            <a:hlinkClick r:id="rId2" tooltip="" action="ppaction://hlinksldjump"/>
          </p:cNvPr>
          <p:cNvSpPr/>
          <p:nvPr/>
        </p:nvSpPr>
        <p:spPr>
          <a:xfrm>
            <a:off x="4587088" y="3657600"/>
            <a:ext cx="3017520" cy="777240"/>
          </a:xfrm>
          <a:prstGeom prst="rect">
            <a:avLst/>
          </a:prstGeom>
          <a:noFill/>
          <a:ln/>
        </p:spPr>
        <p:txBody>
          <a:bodyPr wrap="square" lIns="0" tIns="0" rIns="0" bIns="0" rtlCol="0" anchor="ctr"/>
          <a:lstStyle/>
          <a:p>
            <a:pPr algn="ctr" indent="0" marL="0">
              <a:buNone/>
            </a:pPr>
            <a:r>
              <a:rPr lang="en-US" sz="1500" b="1" u="sng" dirty="0">
                <a:solidFill>
                  <a:srgbClr val="FFFFFF"/>
                </a:solidFill>
                <a:latin typeface="Calibri" pitchFamily="34" charset="0"/>
                <a:ea typeface="Calibri" pitchFamily="34" charset="-122"/>
                <a:cs typeface="Calibri" pitchFamily="34" charset="-120"/>
                <a:hlinkClick r:id="rId2" action="ppaction://hlinksldjump" tooltip="">
                  <a:extLst>
                    <a:ext uri="{A12FA001-AC4F-418D-AE19-62706E023703}">
                      <ahyp:hlinkClr xmlns:ahyp="http://schemas.microsoft.com/office/drawing/2018/hyperlinkcolor" val="tx"/>
                    </a:ext>
                  </a:extLst>
                </a:hlinkClick>
              </a:rPr>
              <a:t>B. Outer Core</a:t>
            </a:r>
            <a:endParaRPr lang="en-US" sz="1500" dirty="0"/>
          </a:p>
        </p:txBody>
      </p:sp>
      <p:sp>
        <p:nvSpPr>
          <p:cNvPr id="10" name="Shape 8">
            <a:hlinkClick r:id="rId3" tooltip="" action="ppaction://hlinksldjump"/>
          </p:cNvPr>
          <p:cNvSpPr/>
          <p:nvPr/>
        </p:nvSpPr>
        <p:spPr>
          <a:xfrm>
            <a:off x="7924648" y="3657600"/>
            <a:ext cx="3017520" cy="777240"/>
          </a:xfrm>
          <a:prstGeom prst="roundRect">
            <a:avLst>
              <a:gd name="adj" fmla="val 50000"/>
            </a:avLst>
          </a:prstGeom>
          <a:solidFill>
            <a:srgbClr val="8894A3"/>
          </a:solidFill>
          <a:ln w="12700">
            <a:solidFill>
              <a:srgbClr val="8894A3"/>
            </a:solidFill>
            <a:prstDash val="solid"/>
          </a:ln>
          <a:effectLst>
            <a:outerShdw sx="100000" sy="100000" kx="0" ky="0" algn="bl" rotWithShape="0" blurRad="76200" dist="25400" dir="5400000">
              <a:srgbClr val="0B1D3A">
                <a:alpha val="25000"/>
              </a:srgbClr>
            </a:outerShdw>
          </a:effectLst>
        </p:spPr>
      </p:sp>
      <p:sp>
        <p:nvSpPr>
          <p:cNvPr id="11" name="Text 9">
            <a:hlinkClick r:id="rId3" tooltip="" action="ppaction://hlinksldjump"/>
          </p:cNvPr>
          <p:cNvSpPr/>
          <p:nvPr/>
        </p:nvSpPr>
        <p:spPr>
          <a:xfrm>
            <a:off x="7924648" y="3657600"/>
            <a:ext cx="3017520" cy="777240"/>
          </a:xfrm>
          <a:prstGeom prst="rect">
            <a:avLst/>
          </a:prstGeom>
          <a:noFill/>
          <a:ln/>
        </p:spPr>
        <p:txBody>
          <a:bodyPr wrap="square" lIns="0" tIns="0" rIns="0" bIns="0" rtlCol="0" anchor="ctr"/>
          <a:lstStyle/>
          <a:p>
            <a:pPr algn="ctr" indent="0" marL="0">
              <a:buNone/>
            </a:pPr>
            <a:r>
              <a:rPr lang="en-US" sz="1500" b="1" u="sng" dirty="0">
                <a:solidFill>
                  <a:srgbClr val="FFFFFF"/>
                </a:solidFill>
                <a:latin typeface="Calibri" pitchFamily="34" charset="0"/>
                <a:ea typeface="Calibri" pitchFamily="34" charset="-122"/>
                <a:cs typeface="Calibri" pitchFamily="34" charset="-120"/>
                <a:hlinkClick r:id="rId3" action="ppaction://hlinksldjump" tooltip="">
                  <a:extLst>
                    <a:ext uri="{A12FA001-AC4F-418D-AE19-62706E023703}">
                      <ahyp:hlinkClr xmlns:ahyp="http://schemas.microsoft.com/office/drawing/2018/hyperlinkcolor" val="tx"/>
                    </a:ext>
                  </a:extLst>
                </a:hlinkClick>
              </a:rPr>
              <a:t>C. Inner Core</a:t>
            </a:r>
            <a:endParaRPr lang="en-US" sz="1500" dirty="0"/>
          </a:p>
        </p:txBody>
      </p:sp>
      <p:sp>
        <p:nvSpPr>
          <p:cNvPr id="12" name="Text 10"/>
          <p:cNvSpPr/>
          <p:nvPr/>
        </p:nvSpPr>
        <p:spPr>
          <a:xfrm>
            <a:off x="10698480" y="5394960"/>
            <a:ext cx="1097280" cy="1097280"/>
          </a:xfrm>
          <a:prstGeom prst="rect">
            <a:avLst/>
          </a:prstGeom>
          <a:noFill/>
          <a:ln/>
        </p:spPr>
        <p:txBody>
          <a:bodyPr wrap="square" lIns="0" tIns="0" rIns="0" bIns="0" rtlCol="0" anchor="ctr"/>
          <a:lstStyle/>
          <a:p>
            <a:pPr indent="0" marL="0">
              <a:buNone/>
            </a:pPr>
            <a:r>
              <a:rPr lang="en-US" sz="4400" dirty="0">
                <a:solidFill>
                  <a:srgbClr val="000000"/>
                </a:solidFill>
              </a:rPr>
              <a:t>🔎</a:t>
            </a:r>
            <a:endParaRPr lang="en-US" sz="4400" dirty="0"/>
          </a:p>
        </p:txBody>
      </p:sp>
      <p:sp>
        <p:nvSpPr>
          <p:cNvPr id="13" name="Shape 11">
            <a:hlinkClick r:id="rId4" tooltip="" action="ppaction://hlinksldjump"/>
          </p:cNvPr>
          <p:cNvSpPr/>
          <p:nvPr/>
        </p:nvSpPr>
        <p:spPr>
          <a:xfrm>
            <a:off x="457200" y="6263640"/>
            <a:ext cx="1417320" cy="457200"/>
          </a:xfrm>
          <a:prstGeom prst="roundRect">
            <a:avLst>
              <a:gd name="adj" fmla="val 50000"/>
            </a:avLst>
          </a:prstGeom>
          <a:solidFill>
            <a:srgbClr val="0B1D3A"/>
          </a:solidFill>
          <a:ln w="12700">
            <a:solidFill>
              <a:srgbClr val="0B1D3A"/>
            </a:solidFill>
            <a:prstDash val="solid"/>
          </a:ln>
          <a:effectLst>
            <a:outerShdw sx="100000" sy="100000" kx="0" ky="0" algn="bl" rotWithShape="0" blurRad="76200" dist="25400" dir="5400000">
              <a:srgbClr val="0B1D3A">
                <a:alpha val="25000"/>
              </a:srgbClr>
            </a:outerShdw>
          </a:effectLst>
        </p:spPr>
      </p:sp>
      <p:sp>
        <p:nvSpPr>
          <p:cNvPr id="14" name="Text 12">
            <a:hlinkClick r:id="rId4" tooltip="" action="ppaction://hlinksldjump"/>
          </p:cNvPr>
          <p:cNvSpPr/>
          <p:nvPr/>
        </p:nvSpPr>
        <p:spPr>
          <a:xfrm>
            <a:off x="457200" y="6263640"/>
            <a:ext cx="1417320" cy="457200"/>
          </a:xfrm>
          <a:prstGeom prst="rect">
            <a:avLst/>
          </a:prstGeom>
          <a:noFill/>
          <a:ln/>
        </p:spPr>
        <p:txBody>
          <a:bodyPr wrap="square" lIns="0" tIns="0" rIns="0" bIns="0" rtlCol="0" anchor="ctr"/>
          <a:lstStyle/>
          <a:p>
            <a:pPr algn="ctr" indent="0" marL="0">
              <a:buNone/>
            </a:pPr>
            <a:r>
              <a:rPr lang="en-US" sz="1300" b="1" u="sng" dirty="0">
                <a:solidFill>
                  <a:srgbClr val="FFFFFF"/>
                </a:solidFill>
                <a:latin typeface="Calibri" pitchFamily="34" charset="0"/>
                <a:ea typeface="Calibri" pitchFamily="34" charset="-122"/>
                <a:cs typeface="Calibri" pitchFamily="34" charset="-120"/>
                <a:hlinkClick r:id="rId4" action="ppaction://hlinksldjump" tooltip="">
                  <a:extLst>
                    <a:ext uri="{A12FA001-AC4F-418D-AE19-62706E023703}">
                      <ahyp:hlinkClr xmlns:ahyp="http://schemas.microsoft.com/office/drawing/2018/hyperlinkcolor" val="tx"/>
                    </a:ext>
                  </a:extLst>
                </a:hlinkClick>
              </a:rPr>
              <a:t>🏠 HOME</a:t>
            </a:r>
            <a:endParaRPr lang="en-US" sz="1300" dirty="0"/>
          </a:p>
        </p:txBody>
      </p:sp>
      <p:sp>
        <p:nvSpPr>
          <p:cNvPr id="15" name="Shape 13">
            <a:hlinkClick r:id="rId5" tooltip="" action="ppaction://hlinksldjump"/>
          </p:cNvPr>
          <p:cNvSpPr/>
          <p:nvPr/>
        </p:nvSpPr>
        <p:spPr>
          <a:xfrm>
            <a:off x="2011680" y="6263640"/>
            <a:ext cx="1417320" cy="457200"/>
          </a:xfrm>
          <a:prstGeom prst="roundRect">
            <a:avLst>
              <a:gd name="adj" fmla="val 50000"/>
            </a:avLst>
          </a:prstGeom>
          <a:solidFill>
            <a:srgbClr val="8894A3"/>
          </a:solidFill>
          <a:ln w="12700">
            <a:solidFill>
              <a:srgbClr val="8894A3"/>
            </a:solidFill>
            <a:prstDash val="solid"/>
          </a:ln>
          <a:effectLst>
            <a:outerShdw sx="100000" sy="100000" kx="0" ky="0" algn="bl" rotWithShape="0" blurRad="76200" dist="25400" dir="5400000">
              <a:srgbClr val="0B1D3A">
                <a:alpha val="25000"/>
              </a:srgbClr>
            </a:outerShdw>
          </a:effectLst>
        </p:spPr>
      </p:sp>
      <p:sp>
        <p:nvSpPr>
          <p:cNvPr id="16" name="Text 14">
            <a:hlinkClick r:id="rId5" tooltip="" action="ppaction://hlinksldjump"/>
          </p:cNvPr>
          <p:cNvSpPr/>
          <p:nvPr/>
        </p:nvSpPr>
        <p:spPr>
          <a:xfrm>
            <a:off x="2011680" y="6263640"/>
            <a:ext cx="1417320" cy="457200"/>
          </a:xfrm>
          <a:prstGeom prst="rect">
            <a:avLst/>
          </a:prstGeom>
          <a:noFill/>
          <a:ln/>
        </p:spPr>
        <p:txBody>
          <a:bodyPr wrap="square" lIns="0" tIns="0" rIns="0" bIns="0" rtlCol="0" anchor="ctr"/>
          <a:lstStyle/>
          <a:p>
            <a:pPr algn="ctr" indent="0" marL="0">
              <a:buNone/>
            </a:pPr>
            <a:r>
              <a:rPr lang="en-US" sz="1300" b="1" u="sng" dirty="0">
                <a:solidFill>
                  <a:srgbClr val="FFFFFF"/>
                </a:solidFill>
                <a:latin typeface="Calibri" pitchFamily="34" charset="0"/>
                <a:ea typeface="Calibri" pitchFamily="34" charset="-122"/>
                <a:cs typeface="Calibri" pitchFamily="34" charset="-120"/>
                <a:hlinkClick r:id="rId5" action="ppaction://hlinksldjump" tooltip="">
                  <a:extLst>
                    <a:ext uri="{A12FA001-AC4F-418D-AE19-62706E023703}">
                      <ahyp:hlinkClr xmlns:ahyp="http://schemas.microsoft.com/office/drawing/2018/hyperlinkcolor" val="tx"/>
                    </a:ext>
                  </a:extLst>
                </a:hlinkClick>
              </a:rPr>
              <a:t>◀ BACK</a:t>
            </a:r>
            <a:endParaRPr lang="en-US" sz="1300"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 22">
    <p:bg>
      <p:bgPr>
        <a:solidFill>
          <a:srgbClr val="F6F7F9"/>
        </a:solidFill>
      </p:bgPr>
    </p:bg>
    <p:spTree>
      <p:nvGrpSpPr>
        <p:cNvPr id="1" name=""/>
        <p:cNvGrpSpPr/>
        <p:nvPr/>
      </p:nvGrpSpPr>
      <p:grpSpPr>
        <a:xfrm>
          <a:off x="0" y="0"/>
          <a:ext cx="0" cy="0"/>
          <a:chOff x="0" y="0"/>
          <a:chExt cx="0" cy="0"/>
        </a:xfrm>
      </p:grpSpPr>
      <p:sp>
        <p:nvSpPr>
          <p:cNvPr id="2" name="Text 0"/>
          <p:cNvSpPr/>
          <p:nvPr/>
        </p:nvSpPr>
        <p:spPr>
          <a:xfrm>
            <a:off x="548640" y="320040"/>
            <a:ext cx="7315200" cy="365760"/>
          </a:xfrm>
          <a:prstGeom prst="rect">
            <a:avLst/>
          </a:prstGeom>
          <a:noFill/>
          <a:ln/>
        </p:spPr>
        <p:txBody>
          <a:bodyPr wrap="square" lIns="0" tIns="0" rIns="0" bIns="0" rtlCol="0" anchor="ctr"/>
          <a:lstStyle/>
          <a:p>
            <a:pPr indent="0" marL="0">
              <a:buNone/>
            </a:pPr>
            <a:r>
              <a:rPr lang="en-US" sz="1300" b="1" spc="200" kern="0" dirty="0">
                <a:solidFill>
                  <a:srgbClr val="5B6B7A"/>
                </a:solidFill>
                <a:latin typeface="Calibri" pitchFamily="34" charset="0"/>
                <a:ea typeface="Calibri" pitchFamily="34" charset="-122"/>
                <a:cs typeface="Calibri" pitchFamily="34" charset="-120"/>
              </a:rPr>
              <a:t>EARTH DETECTIVE · CLUE 5 OF 5</a:t>
            </a:r>
            <a:endParaRPr lang="en-US" sz="1300" dirty="0"/>
          </a:p>
        </p:txBody>
      </p:sp>
      <p:sp>
        <p:nvSpPr>
          <p:cNvPr id="3" name="Text 1"/>
          <p:cNvSpPr/>
          <p:nvPr/>
        </p:nvSpPr>
        <p:spPr>
          <a:xfrm>
            <a:off x="548640" y="621792"/>
            <a:ext cx="9601200" cy="914400"/>
          </a:xfrm>
          <a:prstGeom prst="rect">
            <a:avLst/>
          </a:prstGeom>
          <a:noFill/>
          <a:ln/>
        </p:spPr>
        <p:txBody>
          <a:bodyPr wrap="square" lIns="0" tIns="0" rIns="0" bIns="0" rtlCol="0" anchor="t"/>
          <a:lstStyle/>
          <a:p>
            <a:pPr indent="0" marL="0">
              <a:buNone/>
            </a:pPr>
            <a:r>
              <a:rPr lang="en-US" sz="3000" b="1" dirty="0">
                <a:solidFill>
                  <a:srgbClr val="1C2531"/>
                </a:solidFill>
                <a:latin typeface="Cambria" pitchFamily="34" charset="0"/>
                <a:ea typeface="Cambria" pitchFamily="34" charset="-122"/>
                <a:cs typeface="Cambria" pitchFamily="34" charset="-120"/>
              </a:rPr>
              <a:t>🕵️ Who Am I?</a:t>
            </a:r>
            <a:endParaRPr lang="en-US" sz="3000" dirty="0"/>
          </a:p>
        </p:txBody>
      </p:sp>
      <p:sp>
        <p:nvSpPr>
          <p:cNvPr id="4" name="Shape 2"/>
          <p:cNvSpPr/>
          <p:nvPr/>
        </p:nvSpPr>
        <p:spPr>
          <a:xfrm>
            <a:off x="548640" y="1554480"/>
            <a:ext cx="10881360" cy="1554480"/>
          </a:xfrm>
          <a:prstGeom prst="roundRect">
            <a:avLst>
              <a:gd name="adj" fmla="val 7059"/>
            </a:avLst>
          </a:prstGeom>
          <a:solidFill>
            <a:srgbClr val="0B1D3A"/>
          </a:solidFill>
          <a:ln/>
        </p:spPr>
      </p:sp>
      <p:sp>
        <p:nvSpPr>
          <p:cNvPr id="5" name="Text 3"/>
          <p:cNvSpPr/>
          <p:nvPr/>
        </p:nvSpPr>
        <p:spPr>
          <a:xfrm>
            <a:off x="914400" y="1554480"/>
            <a:ext cx="10149840" cy="1554480"/>
          </a:xfrm>
          <a:prstGeom prst="rect">
            <a:avLst/>
          </a:prstGeom>
          <a:noFill/>
          <a:ln/>
        </p:spPr>
        <p:txBody>
          <a:bodyPr wrap="square" lIns="0" tIns="0" rIns="0" bIns="0" rtlCol="0" anchor="ctr"/>
          <a:lstStyle/>
          <a:p>
            <a:pPr indent="0" marL="0">
              <a:buNone/>
            </a:pPr>
            <a:r>
              <a:rPr lang="en-US" sz="2000" i="1" dirty="0">
                <a:solidFill>
                  <a:srgbClr val="FFFFFF"/>
                </a:solidFill>
                <a:latin typeface="Cambria" pitchFamily="34" charset="0"/>
                <a:ea typeface="Cambria" pitchFamily="34" charset="-122"/>
                <a:cs typeface="Cambria" pitchFamily="34" charset="-120"/>
              </a:rPr>
              <a:t>"Out of all four layers, I am the one that is NOT solid. Who am I?"</a:t>
            </a:r>
            <a:endParaRPr lang="en-US" sz="2000" dirty="0"/>
          </a:p>
        </p:txBody>
      </p:sp>
      <p:sp>
        <p:nvSpPr>
          <p:cNvPr id="6" name="Shape 4">
            <a:hlinkClick r:id="rId1" tooltip="" action="ppaction://hlinksldjump"/>
          </p:cNvPr>
          <p:cNvSpPr/>
          <p:nvPr/>
        </p:nvSpPr>
        <p:spPr>
          <a:xfrm>
            <a:off x="1249528" y="3657600"/>
            <a:ext cx="3017520" cy="777240"/>
          </a:xfrm>
          <a:prstGeom prst="roundRect">
            <a:avLst>
              <a:gd name="adj" fmla="val 50000"/>
            </a:avLst>
          </a:prstGeom>
          <a:solidFill>
            <a:srgbClr val="8894A3"/>
          </a:solidFill>
          <a:ln w="12700">
            <a:solidFill>
              <a:srgbClr val="8894A3"/>
            </a:solidFill>
            <a:prstDash val="solid"/>
          </a:ln>
          <a:effectLst>
            <a:outerShdw sx="100000" sy="100000" kx="0" ky="0" algn="bl" rotWithShape="0" blurRad="76200" dist="25400" dir="5400000">
              <a:srgbClr val="0B1D3A">
                <a:alpha val="25000"/>
              </a:srgbClr>
            </a:outerShdw>
          </a:effectLst>
        </p:spPr>
      </p:sp>
      <p:sp>
        <p:nvSpPr>
          <p:cNvPr id="7" name="Text 5">
            <a:hlinkClick r:id="rId1" tooltip="" action="ppaction://hlinksldjump"/>
          </p:cNvPr>
          <p:cNvSpPr/>
          <p:nvPr/>
        </p:nvSpPr>
        <p:spPr>
          <a:xfrm>
            <a:off x="1249528" y="3657600"/>
            <a:ext cx="3017520" cy="777240"/>
          </a:xfrm>
          <a:prstGeom prst="rect">
            <a:avLst/>
          </a:prstGeom>
          <a:noFill/>
          <a:ln/>
        </p:spPr>
        <p:txBody>
          <a:bodyPr wrap="square" lIns="0" tIns="0" rIns="0" bIns="0" rtlCol="0" anchor="ctr"/>
          <a:lstStyle/>
          <a:p>
            <a:pPr algn="ctr" indent="0" marL="0">
              <a:buNone/>
            </a:pPr>
            <a:r>
              <a:rPr lang="en-US" sz="1500" b="1" u="sng" dirty="0">
                <a:solidFill>
                  <a:srgbClr val="FFFFFF"/>
                </a:solidFill>
                <a:latin typeface="Calibri" pitchFamily="34" charset="0"/>
                <a:ea typeface="Calibri" pitchFamily="34" charset="-122"/>
                <a:cs typeface="Calibri" pitchFamily="34" charset="-120"/>
                <a:hlinkClick r:id="rId1" action="ppaction://hlinksldjump" tooltip="">
                  <a:extLst>
                    <a:ext uri="{A12FA001-AC4F-418D-AE19-62706E023703}">
                      <ahyp:hlinkClr xmlns:ahyp="http://schemas.microsoft.com/office/drawing/2018/hyperlinkcolor" val="tx"/>
                    </a:ext>
                  </a:extLst>
                </a:hlinkClick>
              </a:rPr>
              <a:t>A. Outer Core</a:t>
            </a:r>
            <a:endParaRPr lang="en-US" sz="1500" dirty="0"/>
          </a:p>
        </p:txBody>
      </p:sp>
      <p:sp>
        <p:nvSpPr>
          <p:cNvPr id="8" name="Shape 6">
            <a:hlinkClick r:id="rId2" tooltip="" action="ppaction://hlinksldjump"/>
          </p:cNvPr>
          <p:cNvSpPr/>
          <p:nvPr/>
        </p:nvSpPr>
        <p:spPr>
          <a:xfrm>
            <a:off x="4587088" y="3657600"/>
            <a:ext cx="3017520" cy="777240"/>
          </a:xfrm>
          <a:prstGeom prst="roundRect">
            <a:avLst>
              <a:gd name="adj" fmla="val 50000"/>
            </a:avLst>
          </a:prstGeom>
          <a:solidFill>
            <a:srgbClr val="8894A3"/>
          </a:solidFill>
          <a:ln w="12700">
            <a:solidFill>
              <a:srgbClr val="8894A3"/>
            </a:solidFill>
            <a:prstDash val="solid"/>
          </a:ln>
          <a:effectLst>
            <a:outerShdw sx="100000" sy="100000" kx="0" ky="0" algn="bl" rotWithShape="0" blurRad="76200" dist="25400" dir="5400000">
              <a:srgbClr val="0B1D3A">
                <a:alpha val="25000"/>
              </a:srgbClr>
            </a:outerShdw>
          </a:effectLst>
        </p:spPr>
      </p:sp>
      <p:sp>
        <p:nvSpPr>
          <p:cNvPr id="9" name="Text 7">
            <a:hlinkClick r:id="rId2" tooltip="" action="ppaction://hlinksldjump"/>
          </p:cNvPr>
          <p:cNvSpPr/>
          <p:nvPr/>
        </p:nvSpPr>
        <p:spPr>
          <a:xfrm>
            <a:off x="4587088" y="3657600"/>
            <a:ext cx="3017520" cy="777240"/>
          </a:xfrm>
          <a:prstGeom prst="rect">
            <a:avLst/>
          </a:prstGeom>
          <a:noFill/>
          <a:ln/>
        </p:spPr>
        <p:txBody>
          <a:bodyPr wrap="square" lIns="0" tIns="0" rIns="0" bIns="0" rtlCol="0" anchor="ctr"/>
          <a:lstStyle/>
          <a:p>
            <a:pPr algn="ctr" indent="0" marL="0">
              <a:buNone/>
            </a:pPr>
            <a:r>
              <a:rPr lang="en-US" sz="1500" b="1" u="sng" dirty="0">
                <a:solidFill>
                  <a:srgbClr val="FFFFFF"/>
                </a:solidFill>
                <a:latin typeface="Calibri" pitchFamily="34" charset="0"/>
                <a:ea typeface="Calibri" pitchFamily="34" charset="-122"/>
                <a:cs typeface="Calibri" pitchFamily="34" charset="-120"/>
                <a:hlinkClick r:id="rId2" action="ppaction://hlinksldjump" tooltip="">
                  <a:extLst>
                    <a:ext uri="{A12FA001-AC4F-418D-AE19-62706E023703}">
                      <ahyp:hlinkClr xmlns:ahyp="http://schemas.microsoft.com/office/drawing/2018/hyperlinkcolor" val="tx"/>
                    </a:ext>
                  </a:extLst>
                </a:hlinkClick>
              </a:rPr>
              <a:t>B. Crust</a:t>
            </a:r>
            <a:endParaRPr lang="en-US" sz="1500" dirty="0"/>
          </a:p>
        </p:txBody>
      </p:sp>
      <p:sp>
        <p:nvSpPr>
          <p:cNvPr id="10" name="Shape 8">
            <a:hlinkClick r:id="rId3" tooltip="" action="ppaction://hlinksldjump"/>
          </p:cNvPr>
          <p:cNvSpPr/>
          <p:nvPr/>
        </p:nvSpPr>
        <p:spPr>
          <a:xfrm>
            <a:off x="7924648" y="3657600"/>
            <a:ext cx="3017520" cy="777240"/>
          </a:xfrm>
          <a:prstGeom prst="roundRect">
            <a:avLst>
              <a:gd name="adj" fmla="val 50000"/>
            </a:avLst>
          </a:prstGeom>
          <a:solidFill>
            <a:srgbClr val="8894A3"/>
          </a:solidFill>
          <a:ln w="12700">
            <a:solidFill>
              <a:srgbClr val="8894A3"/>
            </a:solidFill>
            <a:prstDash val="solid"/>
          </a:ln>
          <a:effectLst>
            <a:outerShdw sx="100000" sy="100000" kx="0" ky="0" algn="bl" rotWithShape="0" blurRad="76200" dist="25400" dir="5400000">
              <a:srgbClr val="0B1D3A">
                <a:alpha val="25000"/>
              </a:srgbClr>
            </a:outerShdw>
          </a:effectLst>
        </p:spPr>
      </p:sp>
      <p:sp>
        <p:nvSpPr>
          <p:cNvPr id="11" name="Text 9">
            <a:hlinkClick r:id="rId3" tooltip="" action="ppaction://hlinksldjump"/>
          </p:cNvPr>
          <p:cNvSpPr/>
          <p:nvPr/>
        </p:nvSpPr>
        <p:spPr>
          <a:xfrm>
            <a:off x="7924648" y="3657600"/>
            <a:ext cx="3017520" cy="777240"/>
          </a:xfrm>
          <a:prstGeom prst="rect">
            <a:avLst/>
          </a:prstGeom>
          <a:noFill/>
          <a:ln/>
        </p:spPr>
        <p:txBody>
          <a:bodyPr wrap="square" lIns="0" tIns="0" rIns="0" bIns="0" rtlCol="0" anchor="ctr"/>
          <a:lstStyle/>
          <a:p>
            <a:pPr algn="ctr" indent="0" marL="0">
              <a:buNone/>
            </a:pPr>
            <a:r>
              <a:rPr lang="en-US" sz="1500" b="1" u="sng" dirty="0">
                <a:solidFill>
                  <a:srgbClr val="FFFFFF"/>
                </a:solidFill>
                <a:latin typeface="Calibri" pitchFamily="34" charset="0"/>
                <a:ea typeface="Calibri" pitchFamily="34" charset="-122"/>
                <a:cs typeface="Calibri" pitchFamily="34" charset="-120"/>
                <a:hlinkClick r:id="rId3" action="ppaction://hlinksldjump" tooltip="">
                  <a:extLst>
                    <a:ext uri="{A12FA001-AC4F-418D-AE19-62706E023703}">
                      <ahyp:hlinkClr xmlns:ahyp="http://schemas.microsoft.com/office/drawing/2018/hyperlinkcolor" val="tx"/>
                    </a:ext>
                  </a:extLst>
                </a:hlinkClick>
              </a:rPr>
              <a:t>C. Inner Core</a:t>
            </a:r>
            <a:endParaRPr lang="en-US" sz="1500" dirty="0"/>
          </a:p>
        </p:txBody>
      </p:sp>
      <p:sp>
        <p:nvSpPr>
          <p:cNvPr id="12" name="Text 10"/>
          <p:cNvSpPr/>
          <p:nvPr/>
        </p:nvSpPr>
        <p:spPr>
          <a:xfrm>
            <a:off x="10698480" y="5394960"/>
            <a:ext cx="1097280" cy="1097280"/>
          </a:xfrm>
          <a:prstGeom prst="rect">
            <a:avLst/>
          </a:prstGeom>
          <a:noFill/>
          <a:ln/>
        </p:spPr>
        <p:txBody>
          <a:bodyPr wrap="square" lIns="0" tIns="0" rIns="0" bIns="0" rtlCol="0" anchor="ctr"/>
          <a:lstStyle/>
          <a:p>
            <a:pPr indent="0" marL="0">
              <a:buNone/>
            </a:pPr>
            <a:r>
              <a:rPr lang="en-US" sz="4400" dirty="0">
                <a:solidFill>
                  <a:srgbClr val="000000"/>
                </a:solidFill>
              </a:rPr>
              <a:t>🔎</a:t>
            </a:r>
            <a:endParaRPr lang="en-US" sz="4400" dirty="0"/>
          </a:p>
        </p:txBody>
      </p:sp>
      <p:sp>
        <p:nvSpPr>
          <p:cNvPr id="13" name="Shape 11">
            <a:hlinkClick r:id="rId4" tooltip="" action="ppaction://hlinksldjump"/>
          </p:cNvPr>
          <p:cNvSpPr/>
          <p:nvPr/>
        </p:nvSpPr>
        <p:spPr>
          <a:xfrm>
            <a:off x="457200" y="6263640"/>
            <a:ext cx="1417320" cy="457200"/>
          </a:xfrm>
          <a:prstGeom prst="roundRect">
            <a:avLst>
              <a:gd name="adj" fmla="val 50000"/>
            </a:avLst>
          </a:prstGeom>
          <a:solidFill>
            <a:srgbClr val="0B1D3A"/>
          </a:solidFill>
          <a:ln w="12700">
            <a:solidFill>
              <a:srgbClr val="0B1D3A"/>
            </a:solidFill>
            <a:prstDash val="solid"/>
          </a:ln>
          <a:effectLst>
            <a:outerShdw sx="100000" sy="100000" kx="0" ky="0" algn="bl" rotWithShape="0" blurRad="76200" dist="25400" dir="5400000">
              <a:srgbClr val="0B1D3A">
                <a:alpha val="25000"/>
              </a:srgbClr>
            </a:outerShdw>
          </a:effectLst>
        </p:spPr>
      </p:sp>
      <p:sp>
        <p:nvSpPr>
          <p:cNvPr id="14" name="Text 12">
            <a:hlinkClick r:id="rId4" tooltip="" action="ppaction://hlinksldjump"/>
          </p:cNvPr>
          <p:cNvSpPr/>
          <p:nvPr/>
        </p:nvSpPr>
        <p:spPr>
          <a:xfrm>
            <a:off x="457200" y="6263640"/>
            <a:ext cx="1417320" cy="457200"/>
          </a:xfrm>
          <a:prstGeom prst="rect">
            <a:avLst/>
          </a:prstGeom>
          <a:noFill/>
          <a:ln/>
        </p:spPr>
        <p:txBody>
          <a:bodyPr wrap="square" lIns="0" tIns="0" rIns="0" bIns="0" rtlCol="0" anchor="ctr"/>
          <a:lstStyle/>
          <a:p>
            <a:pPr algn="ctr" indent="0" marL="0">
              <a:buNone/>
            </a:pPr>
            <a:r>
              <a:rPr lang="en-US" sz="1300" b="1" u="sng" dirty="0">
                <a:solidFill>
                  <a:srgbClr val="FFFFFF"/>
                </a:solidFill>
                <a:latin typeface="Calibri" pitchFamily="34" charset="0"/>
                <a:ea typeface="Calibri" pitchFamily="34" charset="-122"/>
                <a:cs typeface="Calibri" pitchFamily="34" charset="-120"/>
                <a:hlinkClick r:id="rId4" action="ppaction://hlinksldjump" tooltip="">
                  <a:extLst>
                    <a:ext uri="{A12FA001-AC4F-418D-AE19-62706E023703}">
                      <ahyp:hlinkClr xmlns:ahyp="http://schemas.microsoft.com/office/drawing/2018/hyperlinkcolor" val="tx"/>
                    </a:ext>
                  </a:extLst>
                </a:hlinkClick>
              </a:rPr>
              <a:t>🏠 HOME</a:t>
            </a:r>
            <a:endParaRPr lang="en-US" sz="1300" dirty="0"/>
          </a:p>
        </p:txBody>
      </p:sp>
      <p:sp>
        <p:nvSpPr>
          <p:cNvPr id="15" name="Shape 13">
            <a:hlinkClick r:id="rId5" tooltip="" action="ppaction://hlinksldjump"/>
          </p:cNvPr>
          <p:cNvSpPr/>
          <p:nvPr/>
        </p:nvSpPr>
        <p:spPr>
          <a:xfrm>
            <a:off x="2011680" y="6263640"/>
            <a:ext cx="1417320" cy="457200"/>
          </a:xfrm>
          <a:prstGeom prst="roundRect">
            <a:avLst>
              <a:gd name="adj" fmla="val 50000"/>
            </a:avLst>
          </a:prstGeom>
          <a:solidFill>
            <a:srgbClr val="8894A3"/>
          </a:solidFill>
          <a:ln w="12700">
            <a:solidFill>
              <a:srgbClr val="8894A3"/>
            </a:solidFill>
            <a:prstDash val="solid"/>
          </a:ln>
          <a:effectLst>
            <a:outerShdw sx="100000" sy="100000" kx="0" ky="0" algn="bl" rotWithShape="0" blurRad="76200" dist="25400" dir="5400000">
              <a:srgbClr val="0B1D3A">
                <a:alpha val="25000"/>
              </a:srgbClr>
            </a:outerShdw>
          </a:effectLst>
        </p:spPr>
      </p:sp>
      <p:sp>
        <p:nvSpPr>
          <p:cNvPr id="16" name="Text 14">
            <a:hlinkClick r:id="rId5" tooltip="" action="ppaction://hlinksldjump"/>
          </p:cNvPr>
          <p:cNvSpPr/>
          <p:nvPr/>
        </p:nvSpPr>
        <p:spPr>
          <a:xfrm>
            <a:off x="2011680" y="6263640"/>
            <a:ext cx="1417320" cy="457200"/>
          </a:xfrm>
          <a:prstGeom prst="rect">
            <a:avLst/>
          </a:prstGeom>
          <a:noFill/>
          <a:ln/>
        </p:spPr>
        <p:txBody>
          <a:bodyPr wrap="square" lIns="0" tIns="0" rIns="0" bIns="0" rtlCol="0" anchor="ctr"/>
          <a:lstStyle/>
          <a:p>
            <a:pPr algn="ctr" indent="0" marL="0">
              <a:buNone/>
            </a:pPr>
            <a:r>
              <a:rPr lang="en-US" sz="1300" b="1" u="sng" dirty="0">
                <a:solidFill>
                  <a:srgbClr val="FFFFFF"/>
                </a:solidFill>
                <a:latin typeface="Calibri" pitchFamily="34" charset="0"/>
                <a:ea typeface="Calibri" pitchFamily="34" charset="-122"/>
                <a:cs typeface="Calibri" pitchFamily="34" charset="-120"/>
                <a:hlinkClick r:id="rId5" action="ppaction://hlinksldjump" tooltip="">
                  <a:extLst>
                    <a:ext uri="{A12FA001-AC4F-418D-AE19-62706E023703}">
                      <ahyp:hlinkClr xmlns:ahyp="http://schemas.microsoft.com/office/drawing/2018/hyperlinkcolor" val="tx"/>
                    </a:ext>
                  </a:extLst>
                </a:hlinkClick>
              </a:rPr>
              <a:t>◀ BACK</a:t>
            </a:r>
            <a:endParaRPr lang="en-US" sz="1300"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 23">
    <p:bg>
      <p:bgPr>
        <a:solidFill>
          <a:srgbClr val="0B1D3A"/>
        </a:solidFill>
      </p:bgPr>
    </p:bg>
    <p:spTree>
      <p:nvGrpSpPr>
        <p:cNvPr id="1" name=""/>
        <p:cNvGrpSpPr/>
        <p:nvPr/>
      </p:nvGrpSpPr>
      <p:grpSpPr>
        <a:xfrm>
          <a:off x="0" y="0"/>
          <a:ext cx="0" cy="0"/>
          <a:chOff x="0" y="0"/>
          <a:chExt cx="0" cy="0"/>
        </a:xfrm>
      </p:grpSpPr>
      <p:sp>
        <p:nvSpPr>
          <p:cNvPr id="2" name="Text 0"/>
          <p:cNvSpPr/>
          <p:nvPr/>
        </p:nvSpPr>
        <p:spPr>
          <a:xfrm>
            <a:off x="548640" y="320040"/>
            <a:ext cx="7315200" cy="365760"/>
          </a:xfrm>
          <a:prstGeom prst="rect">
            <a:avLst/>
          </a:prstGeom>
          <a:noFill/>
          <a:ln/>
        </p:spPr>
        <p:txBody>
          <a:bodyPr wrap="square" lIns="0" tIns="0" rIns="0" bIns="0" rtlCol="0" anchor="ctr"/>
          <a:lstStyle/>
          <a:p>
            <a:pPr indent="0" marL="0">
              <a:buNone/>
            </a:pPr>
            <a:r>
              <a:rPr lang="en-US" sz="1300" b="1" spc="200" kern="0" dirty="0">
                <a:solidFill>
                  <a:srgbClr val="FFC857"/>
                </a:solidFill>
                <a:latin typeface="Calibri" pitchFamily="34" charset="0"/>
                <a:ea typeface="Calibri" pitchFamily="34" charset="-122"/>
                <a:cs typeface="Calibri" pitchFamily="34" charset="-120"/>
              </a:rPr>
              <a:t>EXPEDITION RECAP</a:t>
            </a:r>
            <a:endParaRPr lang="en-US" sz="1300" dirty="0"/>
          </a:p>
        </p:txBody>
      </p:sp>
      <p:sp>
        <p:nvSpPr>
          <p:cNvPr id="3" name="Text 1"/>
          <p:cNvSpPr/>
          <p:nvPr/>
        </p:nvSpPr>
        <p:spPr>
          <a:xfrm>
            <a:off x="548640" y="621792"/>
            <a:ext cx="9601200" cy="914400"/>
          </a:xfrm>
          <a:prstGeom prst="rect">
            <a:avLst/>
          </a:prstGeom>
          <a:noFill/>
          <a:ln/>
        </p:spPr>
        <p:txBody>
          <a:bodyPr wrap="square" lIns="0" tIns="0" rIns="0" bIns="0" rtlCol="0" anchor="t"/>
          <a:lstStyle/>
          <a:p>
            <a:pPr indent="0" marL="0">
              <a:buNone/>
            </a:pPr>
            <a:r>
              <a:rPr lang="en-US" sz="3000" b="1" dirty="0">
                <a:solidFill>
                  <a:srgbClr val="FFFFFF"/>
                </a:solidFill>
                <a:latin typeface="Cambria" pitchFamily="34" charset="0"/>
                <a:ea typeface="Cambria" pitchFamily="34" charset="-122"/>
                <a:cs typeface="Cambria" pitchFamily="34" charset="-120"/>
              </a:rPr>
              <a:t>🚀 Journey to the Centre</a:t>
            </a:r>
            <a:endParaRPr lang="en-US" sz="3000" dirty="0"/>
          </a:p>
        </p:txBody>
      </p:sp>
      <p:sp>
        <p:nvSpPr>
          <p:cNvPr id="4" name="Text 2"/>
          <p:cNvSpPr/>
          <p:nvPr/>
        </p:nvSpPr>
        <p:spPr>
          <a:xfrm>
            <a:off x="548640" y="1188720"/>
            <a:ext cx="9144000" cy="365760"/>
          </a:xfrm>
          <a:prstGeom prst="rect">
            <a:avLst/>
          </a:prstGeom>
          <a:noFill/>
          <a:ln/>
        </p:spPr>
        <p:txBody>
          <a:bodyPr wrap="square" lIns="0" tIns="0" rIns="0" bIns="0" rtlCol="0" anchor="ctr"/>
          <a:lstStyle/>
          <a:p>
            <a:pPr indent="0" marL="0">
              <a:buNone/>
            </a:pPr>
            <a:r>
              <a:rPr lang="en-US" sz="1300" i="1" dirty="0">
                <a:solidFill>
                  <a:srgbClr val="C7D2E3"/>
                </a:solidFill>
                <a:latin typeface="Calibri" pitchFamily="34" charset="0"/>
                <a:ea typeface="Calibri" pitchFamily="34" charset="-122"/>
                <a:cs typeface="Calibri" pitchFamily="34" charset="-120"/>
              </a:rPr>
              <a:t>Follow the path our explorer took, from the surface all the way down.</a:t>
            </a:r>
            <a:endParaRPr lang="en-US" sz="1300" dirty="0"/>
          </a:p>
        </p:txBody>
      </p:sp>
      <p:sp>
        <p:nvSpPr>
          <p:cNvPr id="5" name="Shape 3"/>
          <p:cNvSpPr/>
          <p:nvPr/>
        </p:nvSpPr>
        <p:spPr>
          <a:xfrm>
            <a:off x="1577340" y="2651760"/>
            <a:ext cx="9034272" cy="0"/>
          </a:xfrm>
          <a:prstGeom prst="line">
            <a:avLst/>
          </a:prstGeom>
          <a:noFill/>
          <a:ln w="38100">
            <a:solidFill>
              <a:srgbClr val="FFC857"/>
            </a:solidFill>
            <a:prstDash val="dash"/>
          </a:ln>
        </p:spPr>
      </p:sp>
      <p:sp>
        <p:nvSpPr>
          <p:cNvPr id="6" name="Shape 4"/>
          <p:cNvSpPr/>
          <p:nvPr/>
        </p:nvSpPr>
        <p:spPr>
          <a:xfrm>
            <a:off x="1074420" y="2148840"/>
            <a:ext cx="1005840" cy="1005840"/>
          </a:xfrm>
          <a:prstGeom prst="ellipse">
            <a:avLst/>
          </a:prstGeom>
          <a:solidFill>
            <a:srgbClr val="FFFFFF"/>
          </a:solidFill>
          <a:ln w="25400">
            <a:solidFill>
              <a:srgbClr val="FFFFFF"/>
            </a:solidFill>
            <a:prstDash val="solid"/>
          </a:ln>
        </p:spPr>
      </p:sp>
      <p:sp>
        <p:nvSpPr>
          <p:cNvPr id="7" name="Text 5"/>
          <p:cNvSpPr/>
          <p:nvPr/>
        </p:nvSpPr>
        <p:spPr>
          <a:xfrm>
            <a:off x="1074420" y="2148840"/>
            <a:ext cx="1005840" cy="1005840"/>
          </a:xfrm>
          <a:prstGeom prst="rect">
            <a:avLst/>
          </a:prstGeom>
          <a:noFill/>
          <a:ln/>
        </p:spPr>
        <p:txBody>
          <a:bodyPr wrap="square" lIns="0" tIns="0" rIns="0" bIns="0" rtlCol="0" anchor="ctr"/>
          <a:lstStyle/>
          <a:p>
            <a:pPr algn="ctr" indent="0" marL="0">
              <a:buNone/>
            </a:pPr>
            <a:r>
              <a:rPr lang="en-US" sz="2600" dirty="0">
                <a:solidFill>
                  <a:srgbClr val="000000"/>
                </a:solidFill>
              </a:rPr>
              <a:t>🧑‍🚀</a:t>
            </a:r>
            <a:endParaRPr lang="en-US" sz="2600" dirty="0"/>
          </a:p>
        </p:txBody>
      </p:sp>
      <p:sp>
        <p:nvSpPr>
          <p:cNvPr id="8" name="Shape 6"/>
          <p:cNvSpPr/>
          <p:nvPr/>
        </p:nvSpPr>
        <p:spPr>
          <a:xfrm>
            <a:off x="548640" y="3383280"/>
            <a:ext cx="2057400" cy="2103120"/>
          </a:xfrm>
          <a:prstGeom prst="roundRect">
            <a:avLst>
              <a:gd name="adj" fmla="val 4444"/>
            </a:avLst>
          </a:prstGeom>
          <a:solidFill>
            <a:srgbClr val="142B52"/>
          </a:solidFill>
          <a:ln/>
        </p:spPr>
      </p:sp>
      <p:sp>
        <p:nvSpPr>
          <p:cNvPr id="9" name="Text 7"/>
          <p:cNvSpPr/>
          <p:nvPr/>
        </p:nvSpPr>
        <p:spPr>
          <a:xfrm>
            <a:off x="548640" y="3383280"/>
            <a:ext cx="2057400" cy="365760"/>
          </a:xfrm>
          <a:prstGeom prst="rect">
            <a:avLst/>
          </a:prstGeom>
          <a:noFill/>
          <a:ln/>
        </p:spPr>
        <p:txBody>
          <a:bodyPr wrap="square" lIns="0" tIns="0" rIns="0" bIns="0" rtlCol="0" anchor="ctr"/>
          <a:lstStyle/>
          <a:p>
            <a:pPr algn="ctr" indent="0" marL="0">
              <a:buNone/>
            </a:pPr>
            <a:r>
              <a:rPr lang="en-US" sz="1400" b="1" dirty="0">
                <a:solidFill>
                  <a:srgbClr val="FFC857"/>
                </a:solidFill>
                <a:latin typeface="Calibri" pitchFamily="34" charset="0"/>
                <a:ea typeface="Calibri" pitchFamily="34" charset="-122"/>
                <a:cs typeface="Calibri" pitchFamily="34" charset="-120"/>
              </a:rPr>
              <a:t>Surface</a:t>
            </a:r>
            <a:endParaRPr lang="en-US" sz="1400" dirty="0"/>
          </a:p>
        </p:txBody>
      </p:sp>
      <p:sp>
        <p:nvSpPr>
          <p:cNvPr id="10" name="Text 8"/>
          <p:cNvSpPr/>
          <p:nvPr/>
        </p:nvSpPr>
        <p:spPr>
          <a:xfrm>
            <a:off x="621792" y="3749040"/>
            <a:ext cx="1911096" cy="1691640"/>
          </a:xfrm>
          <a:prstGeom prst="rect">
            <a:avLst/>
          </a:prstGeom>
          <a:noFill/>
          <a:ln/>
        </p:spPr>
        <p:txBody>
          <a:bodyPr wrap="square" lIns="0" tIns="0" rIns="0" bIns="0" rtlCol="0" anchor="ctr"/>
          <a:lstStyle/>
          <a:p>
            <a:pPr algn="ctr" indent="0" marL="0">
              <a:buNone/>
            </a:pPr>
            <a:r>
              <a:rPr lang="en-US" sz="1080" dirty="0">
                <a:solidFill>
                  <a:srgbClr val="E3E8F0"/>
                </a:solidFill>
                <a:latin typeface="Calibri" pitchFamily="34" charset="0"/>
                <a:ea typeface="Calibri" pitchFamily="34" charset="-122"/>
                <a:cs typeface="Calibri" pitchFamily="34" charset="-120"/>
              </a:rPr>
              <a:t>Our journey begins on the crust, where we live.</a:t>
            </a:r>
            <a:endParaRPr lang="en-US" sz="1080" dirty="0"/>
          </a:p>
        </p:txBody>
      </p:sp>
      <p:sp>
        <p:nvSpPr>
          <p:cNvPr id="11" name="Shape 9"/>
          <p:cNvSpPr/>
          <p:nvPr/>
        </p:nvSpPr>
        <p:spPr>
          <a:xfrm>
            <a:off x="3332988" y="2148840"/>
            <a:ext cx="1005840" cy="1005840"/>
          </a:xfrm>
          <a:prstGeom prst="ellipse">
            <a:avLst/>
          </a:prstGeom>
          <a:solidFill>
            <a:srgbClr val="3F6C51"/>
          </a:solidFill>
          <a:ln w="25400">
            <a:solidFill>
              <a:srgbClr val="FFFFFF"/>
            </a:solidFill>
            <a:prstDash val="solid"/>
          </a:ln>
        </p:spPr>
      </p:sp>
      <p:sp>
        <p:nvSpPr>
          <p:cNvPr id="12" name="Text 10"/>
          <p:cNvSpPr/>
          <p:nvPr/>
        </p:nvSpPr>
        <p:spPr>
          <a:xfrm>
            <a:off x="3332988" y="2148840"/>
            <a:ext cx="1005840" cy="1005840"/>
          </a:xfrm>
          <a:prstGeom prst="rect">
            <a:avLst/>
          </a:prstGeom>
          <a:noFill/>
          <a:ln/>
        </p:spPr>
        <p:txBody>
          <a:bodyPr wrap="square" lIns="0" tIns="0" rIns="0" bIns="0" rtlCol="0" anchor="ctr"/>
          <a:lstStyle/>
          <a:p>
            <a:pPr algn="ctr" indent="0" marL="0">
              <a:buNone/>
            </a:pPr>
            <a:r>
              <a:rPr lang="en-US" sz="2600" dirty="0">
                <a:solidFill>
                  <a:srgbClr val="000000"/>
                </a:solidFill>
              </a:rPr>
              <a:t>🌍</a:t>
            </a:r>
            <a:endParaRPr lang="en-US" sz="2600" dirty="0"/>
          </a:p>
        </p:txBody>
      </p:sp>
      <p:sp>
        <p:nvSpPr>
          <p:cNvPr id="13" name="Shape 11"/>
          <p:cNvSpPr/>
          <p:nvPr/>
        </p:nvSpPr>
        <p:spPr>
          <a:xfrm>
            <a:off x="2807208" y="3383280"/>
            <a:ext cx="2057400" cy="2103120"/>
          </a:xfrm>
          <a:prstGeom prst="roundRect">
            <a:avLst>
              <a:gd name="adj" fmla="val 4444"/>
            </a:avLst>
          </a:prstGeom>
          <a:solidFill>
            <a:srgbClr val="142B52"/>
          </a:solidFill>
          <a:ln/>
        </p:spPr>
      </p:sp>
      <p:sp>
        <p:nvSpPr>
          <p:cNvPr id="14" name="Text 12"/>
          <p:cNvSpPr/>
          <p:nvPr/>
        </p:nvSpPr>
        <p:spPr>
          <a:xfrm>
            <a:off x="2807208" y="3383280"/>
            <a:ext cx="2057400" cy="365760"/>
          </a:xfrm>
          <a:prstGeom prst="rect">
            <a:avLst/>
          </a:prstGeom>
          <a:noFill/>
          <a:ln/>
        </p:spPr>
        <p:txBody>
          <a:bodyPr wrap="square" lIns="0" tIns="0" rIns="0" bIns="0" rtlCol="0" anchor="ctr"/>
          <a:lstStyle/>
          <a:p>
            <a:pPr algn="ctr" indent="0" marL="0">
              <a:buNone/>
            </a:pPr>
            <a:r>
              <a:rPr lang="en-US" sz="1400" b="1" dirty="0">
                <a:solidFill>
                  <a:srgbClr val="FFC857"/>
                </a:solidFill>
                <a:latin typeface="Calibri" pitchFamily="34" charset="0"/>
                <a:ea typeface="Calibri" pitchFamily="34" charset="-122"/>
                <a:cs typeface="Calibri" pitchFamily="34" charset="-120"/>
              </a:rPr>
              <a:t>Crust</a:t>
            </a:r>
            <a:endParaRPr lang="en-US" sz="1400" dirty="0"/>
          </a:p>
        </p:txBody>
      </p:sp>
      <p:sp>
        <p:nvSpPr>
          <p:cNvPr id="15" name="Text 13"/>
          <p:cNvSpPr/>
          <p:nvPr/>
        </p:nvSpPr>
        <p:spPr>
          <a:xfrm>
            <a:off x="2880360" y="3749040"/>
            <a:ext cx="1911096" cy="1691640"/>
          </a:xfrm>
          <a:prstGeom prst="rect">
            <a:avLst/>
          </a:prstGeom>
          <a:noFill/>
          <a:ln/>
        </p:spPr>
        <p:txBody>
          <a:bodyPr wrap="square" lIns="0" tIns="0" rIns="0" bIns="0" rtlCol="0" anchor="ctr"/>
          <a:lstStyle/>
          <a:p>
            <a:pPr algn="ctr" indent="0" marL="0">
              <a:buNone/>
            </a:pPr>
            <a:r>
              <a:rPr lang="en-US" sz="1080" dirty="0">
                <a:solidFill>
                  <a:srgbClr val="E3E8F0"/>
                </a:solidFill>
                <a:latin typeface="Calibri" pitchFamily="34" charset="0"/>
                <a:ea typeface="Calibri" pitchFamily="34" charset="-122"/>
                <a:cs typeface="Calibri" pitchFamily="34" charset="-120"/>
              </a:rPr>
              <a:t>Thin and rocky — home to mountains, oceans, and us.</a:t>
            </a:r>
            <a:endParaRPr lang="en-US" sz="1080" dirty="0"/>
          </a:p>
        </p:txBody>
      </p:sp>
      <p:sp>
        <p:nvSpPr>
          <p:cNvPr id="16" name="Shape 14"/>
          <p:cNvSpPr/>
          <p:nvPr/>
        </p:nvSpPr>
        <p:spPr>
          <a:xfrm>
            <a:off x="5591556" y="2148840"/>
            <a:ext cx="1005840" cy="1005840"/>
          </a:xfrm>
          <a:prstGeom prst="ellipse">
            <a:avLst/>
          </a:prstGeom>
          <a:solidFill>
            <a:srgbClr val="E8590C"/>
          </a:solidFill>
          <a:ln w="25400">
            <a:solidFill>
              <a:srgbClr val="FFFFFF"/>
            </a:solidFill>
            <a:prstDash val="solid"/>
          </a:ln>
        </p:spPr>
      </p:sp>
      <p:sp>
        <p:nvSpPr>
          <p:cNvPr id="17" name="Text 15"/>
          <p:cNvSpPr/>
          <p:nvPr/>
        </p:nvSpPr>
        <p:spPr>
          <a:xfrm>
            <a:off x="5591556" y="2148840"/>
            <a:ext cx="1005840" cy="1005840"/>
          </a:xfrm>
          <a:prstGeom prst="rect">
            <a:avLst/>
          </a:prstGeom>
          <a:noFill/>
          <a:ln/>
        </p:spPr>
        <p:txBody>
          <a:bodyPr wrap="square" lIns="0" tIns="0" rIns="0" bIns="0" rtlCol="0" anchor="ctr"/>
          <a:lstStyle/>
          <a:p>
            <a:pPr algn="ctr" indent="0" marL="0">
              <a:buNone/>
            </a:pPr>
            <a:r>
              <a:rPr lang="en-US" sz="2600" dirty="0">
                <a:solidFill>
                  <a:srgbClr val="000000"/>
                </a:solidFill>
              </a:rPr>
              <a:t>🔥</a:t>
            </a:r>
            <a:endParaRPr lang="en-US" sz="2600" dirty="0"/>
          </a:p>
        </p:txBody>
      </p:sp>
      <p:sp>
        <p:nvSpPr>
          <p:cNvPr id="18" name="Shape 16"/>
          <p:cNvSpPr/>
          <p:nvPr/>
        </p:nvSpPr>
        <p:spPr>
          <a:xfrm>
            <a:off x="5065776" y="3383280"/>
            <a:ext cx="2057400" cy="2103120"/>
          </a:xfrm>
          <a:prstGeom prst="roundRect">
            <a:avLst>
              <a:gd name="adj" fmla="val 4444"/>
            </a:avLst>
          </a:prstGeom>
          <a:solidFill>
            <a:srgbClr val="142B52"/>
          </a:solidFill>
          <a:ln/>
        </p:spPr>
      </p:sp>
      <p:sp>
        <p:nvSpPr>
          <p:cNvPr id="19" name="Text 17"/>
          <p:cNvSpPr/>
          <p:nvPr/>
        </p:nvSpPr>
        <p:spPr>
          <a:xfrm>
            <a:off x="5065776" y="3383280"/>
            <a:ext cx="2057400" cy="365760"/>
          </a:xfrm>
          <a:prstGeom prst="rect">
            <a:avLst/>
          </a:prstGeom>
          <a:noFill/>
          <a:ln/>
        </p:spPr>
        <p:txBody>
          <a:bodyPr wrap="square" lIns="0" tIns="0" rIns="0" bIns="0" rtlCol="0" anchor="ctr"/>
          <a:lstStyle/>
          <a:p>
            <a:pPr algn="ctr" indent="0" marL="0">
              <a:buNone/>
            </a:pPr>
            <a:r>
              <a:rPr lang="en-US" sz="1400" b="1" dirty="0">
                <a:solidFill>
                  <a:srgbClr val="FFC857"/>
                </a:solidFill>
                <a:latin typeface="Calibri" pitchFamily="34" charset="0"/>
                <a:ea typeface="Calibri" pitchFamily="34" charset="-122"/>
                <a:cs typeface="Calibri" pitchFamily="34" charset="-120"/>
              </a:rPr>
              <a:t>Mantle</a:t>
            </a:r>
            <a:endParaRPr lang="en-US" sz="1400" dirty="0"/>
          </a:p>
        </p:txBody>
      </p:sp>
      <p:sp>
        <p:nvSpPr>
          <p:cNvPr id="20" name="Text 18"/>
          <p:cNvSpPr/>
          <p:nvPr/>
        </p:nvSpPr>
        <p:spPr>
          <a:xfrm>
            <a:off x="5138928" y="3749040"/>
            <a:ext cx="1911096" cy="1691640"/>
          </a:xfrm>
          <a:prstGeom prst="rect">
            <a:avLst/>
          </a:prstGeom>
          <a:noFill/>
          <a:ln/>
        </p:spPr>
        <p:txBody>
          <a:bodyPr wrap="square" lIns="0" tIns="0" rIns="0" bIns="0" rtlCol="0" anchor="ctr"/>
          <a:lstStyle/>
          <a:p>
            <a:pPr algn="ctr" indent="0" marL="0">
              <a:buNone/>
            </a:pPr>
            <a:r>
              <a:rPr lang="en-US" sz="1080" dirty="0">
                <a:solidFill>
                  <a:srgbClr val="E3E8F0"/>
                </a:solidFill>
                <a:latin typeface="Calibri" pitchFamily="34" charset="0"/>
                <a:ea typeface="Calibri" pitchFamily="34" charset="-122"/>
                <a:cs typeface="Calibri" pitchFamily="34" charset="-120"/>
              </a:rPr>
              <a:t>Thick and scorching — rock flows like slow honey.</a:t>
            </a:r>
            <a:endParaRPr lang="en-US" sz="1080" dirty="0"/>
          </a:p>
        </p:txBody>
      </p:sp>
      <p:sp>
        <p:nvSpPr>
          <p:cNvPr id="21" name="Shape 19"/>
          <p:cNvSpPr/>
          <p:nvPr/>
        </p:nvSpPr>
        <p:spPr>
          <a:xfrm>
            <a:off x="7850124" y="2148840"/>
            <a:ext cx="1005840" cy="1005840"/>
          </a:xfrm>
          <a:prstGeom prst="ellipse">
            <a:avLst/>
          </a:prstGeom>
          <a:solidFill>
            <a:srgbClr val="FFB100"/>
          </a:solidFill>
          <a:ln w="25400">
            <a:solidFill>
              <a:srgbClr val="FFFFFF"/>
            </a:solidFill>
            <a:prstDash val="solid"/>
          </a:ln>
        </p:spPr>
      </p:sp>
      <p:sp>
        <p:nvSpPr>
          <p:cNvPr id="22" name="Text 20"/>
          <p:cNvSpPr/>
          <p:nvPr/>
        </p:nvSpPr>
        <p:spPr>
          <a:xfrm>
            <a:off x="7850124" y="2148840"/>
            <a:ext cx="1005840" cy="1005840"/>
          </a:xfrm>
          <a:prstGeom prst="rect">
            <a:avLst/>
          </a:prstGeom>
          <a:noFill/>
          <a:ln/>
        </p:spPr>
        <p:txBody>
          <a:bodyPr wrap="square" lIns="0" tIns="0" rIns="0" bIns="0" rtlCol="0" anchor="ctr"/>
          <a:lstStyle/>
          <a:p>
            <a:pPr algn="ctr" indent="0" marL="0">
              <a:buNone/>
            </a:pPr>
            <a:r>
              <a:rPr lang="en-US" sz="2600" dirty="0">
                <a:solidFill>
                  <a:srgbClr val="000000"/>
                </a:solidFill>
              </a:rPr>
              <a:t>⚙️</a:t>
            </a:r>
            <a:endParaRPr lang="en-US" sz="2600" dirty="0"/>
          </a:p>
        </p:txBody>
      </p:sp>
      <p:sp>
        <p:nvSpPr>
          <p:cNvPr id="23" name="Shape 21"/>
          <p:cNvSpPr/>
          <p:nvPr/>
        </p:nvSpPr>
        <p:spPr>
          <a:xfrm>
            <a:off x="7324344" y="3383280"/>
            <a:ext cx="2057400" cy="2103120"/>
          </a:xfrm>
          <a:prstGeom prst="roundRect">
            <a:avLst>
              <a:gd name="adj" fmla="val 4444"/>
            </a:avLst>
          </a:prstGeom>
          <a:solidFill>
            <a:srgbClr val="142B52"/>
          </a:solidFill>
          <a:ln/>
        </p:spPr>
      </p:sp>
      <p:sp>
        <p:nvSpPr>
          <p:cNvPr id="24" name="Text 22"/>
          <p:cNvSpPr/>
          <p:nvPr/>
        </p:nvSpPr>
        <p:spPr>
          <a:xfrm>
            <a:off x="7324344" y="3383280"/>
            <a:ext cx="2057400" cy="365760"/>
          </a:xfrm>
          <a:prstGeom prst="rect">
            <a:avLst/>
          </a:prstGeom>
          <a:noFill/>
          <a:ln/>
        </p:spPr>
        <p:txBody>
          <a:bodyPr wrap="square" lIns="0" tIns="0" rIns="0" bIns="0" rtlCol="0" anchor="ctr"/>
          <a:lstStyle/>
          <a:p>
            <a:pPr algn="ctr" indent="0" marL="0">
              <a:buNone/>
            </a:pPr>
            <a:r>
              <a:rPr lang="en-US" sz="1400" b="1" dirty="0">
                <a:solidFill>
                  <a:srgbClr val="FFC857"/>
                </a:solidFill>
                <a:latin typeface="Calibri" pitchFamily="34" charset="0"/>
                <a:ea typeface="Calibri" pitchFamily="34" charset="-122"/>
                <a:cs typeface="Calibri" pitchFamily="34" charset="-120"/>
              </a:rPr>
              <a:t>Outer Core</a:t>
            </a:r>
            <a:endParaRPr lang="en-US" sz="1400" dirty="0"/>
          </a:p>
        </p:txBody>
      </p:sp>
      <p:sp>
        <p:nvSpPr>
          <p:cNvPr id="25" name="Text 23"/>
          <p:cNvSpPr/>
          <p:nvPr/>
        </p:nvSpPr>
        <p:spPr>
          <a:xfrm>
            <a:off x="7397496" y="3749040"/>
            <a:ext cx="1911096" cy="1691640"/>
          </a:xfrm>
          <a:prstGeom prst="rect">
            <a:avLst/>
          </a:prstGeom>
          <a:noFill/>
          <a:ln/>
        </p:spPr>
        <p:txBody>
          <a:bodyPr wrap="square" lIns="0" tIns="0" rIns="0" bIns="0" rtlCol="0" anchor="ctr"/>
          <a:lstStyle/>
          <a:p>
            <a:pPr algn="ctr" indent="0" marL="0">
              <a:buNone/>
            </a:pPr>
            <a:r>
              <a:rPr lang="en-US" sz="1080" dirty="0">
                <a:solidFill>
                  <a:srgbClr val="E3E8F0"/>
                </a:solidFill>
                <a:latin typeface="Calibri" pitchFamily="34" charset="0"/>
                <a:ea typeface="Calibri" pitchFamily="34" charset="-122"/>
                <a:cs typeface="Calibri" pitchFamily="34" charset="-120"/>
              </a:rPr>
              <a:t>Liquid metal swirls, creating Earth's magnetism.</a:t>
            </a:r>
            <a:endParaRPr lang="en-US" sz="1080" dirty="0"/>
          </a:p>
        </p:txBody>
      </p:sp>
      <p:sp>
        <p:nvSpPr>
          <p:cNvPr id="26" name="Shape 24"/>
          <p:cNvSpPr/>
          <p:nvPr/>
        </p:nvSpPr>
        <p:spPr>
          <a:xfrm>
            <a:off x="10108692" y="2148840"/>
            <a:ext cx="1005840" cy="1005840"/>
          </a:xfrm>
          <a:prstGeom prst="ellipse">
            <a:avLst/>
          </a:prstGeom>
          <a:solidFill>
            <a:srgbClr val="FFE45E"/>
          </a:solidFill>
          <a:ln w="25400">
            <a:solidFill>
              <a:srgbClr val="FFFFFF"/>
            </a:solidFill>
            <a:prstDash val="solid"/>
          </a:ln>
        </p:spPr>
      </p:sp>
      <p:sp>
        <p:nvSpPr>
          <p:cNvPr id="27" name="Text 25"/>
          <p:cNvSpPr/>
          <p:nvPr/>
        </p:nvSpPr>
        <p:spPr>
          <a:xfrm>
            <a:off x="10108692" y="2148840"/>
            <a:ext cx="1005840" cy="1005840"/>
          </a:xfrm>
          <a:prstGeom prst="rect">
            <a:avLst/>
          </a:prstGeom>
          <a:noFill/>
          <a:ln/>
        </p:spPr>
        <p:txBody>
          <a:bodyPr wrap="square" lIns="0" tIns="0" rIns="0" bIns="0" rtlCol="0" anchor="ctr"/>
          <a:lstStyle/>
          <a:p>
            <a:pPr algn="ctr" indent="0" marL="0">
              <a:buNone/>
            </a:pPr>
            <a:r>
              <a:rPr lang="en-US" sz="2600" dirty="0">
                <a:solidFill>
                  <a:srgbClr val="000000"/>
                </a:solidFill>
              </a:rPr>
              <a:t>🔴</a:t>
            </a:r>
            <a:endParaRPr lang="en-US" sz="2600" dirty="0"/>
          </a:p>
        </p:txBody>
      </p:sp>
      <p:sp>
        <p:nvSpPr>
          <p:cNvPr id="28" name="Shape 26"/>
          <p:cNvSpPr/>
          <p:nvPr/>
        </p:nvSpPr>
        <p:spPr>
          <a:xfrm>
            <a:off x="9582912" y="3383280"/>
            <a:ext cx="2057400" cy="2103120"/>
          </a:xfrm>
          <a:prstGeom prst="roundRect">
            <a:avLst>
              <a:gd name="adj" fmla="val 4444"/>
            </a:avLst>
          </a:prstGeom>
          <a:solidFill>
            <a:srgbClr val="142B52"/>
          </a:solidFill>
          <a:ln/>
        </p:spPr>
      </p:sp>
      <p:sp>
        <p:nvSpPr>
          <p:cNvPr id="29" name="Text 27"/>
          <p:cNvSpPr/>
          <p:nvPr/>
        </p:nvSpPr>
        <p:spPr>
          <a:xfrm>
            <a:off x="9582912" y="3383280"/>
            <a:ext cx="2057400" cy="365760"/>
          </a:xfrm>
          <a:prstGeom prst="rect">
            <a:avLst/>
          </a:prstGeom>
          <a:noFill/>
          <a:ln/>
        </p:spPr>
        <p:txBody>
          <a:bodyPr wrap="square" lIns="0" tIns="0" rIns="0" bIns="0" rtlCol="0" anchor="ctr"/>
          <a:lstStyle/>
          <a:p>
            <a:pPr algn="ctr" indent="0" marL="0">
              <a:buNone/>
            </a:pPr>
            <a:r>
              <a:rPr lang="en-US" sz="1400" b="1" dirty="0">
                <a:solidFill>
                  <a:srgbClr val="FFC857"/>
                </a:solidFill>
                <a:latin typeface="Calibri" pitchFamily="34" charset="0"/>
                <a:ea typeface="Calibri" pitchFamily="34" charset="-122"/>
                <a:cs typeface="Calibri" pitchFamily="34" charset="-120"/>
              </a:rPr>
              <a:t>Inner Core</a:t>
            </a:r>
            <a:endParaRPr lang="en-US" sz="1400" dirty="0"/>
          </a:p>
        </p:txBody>
      </p:sp>
      <p:sp>
        <p:nvSpPr>
          <p:cNvPr id="30" name="Text 28"/>
          <p:cNvSpPr/>
          <p:nvPr/>
        </p:nvSpPr>
        <p:spPr>
          <a:xfrm>
            <a:off x="9656064" y="3749040"/>
            <a:ext cx="1911096" cy="1691640"/>
          </a:xfrm>
          <a:prstGeom prst="rect">
            <a:avLst/>
          </a:prstGeom>
          <a:noFill/>
          <a:ln/>
        </p:spPr>
        <p:txBody>
          <a:bodyPr wrap="square" lIns="0" tIns="0" rIns="0" bIns="0" rtlCol="0" anchor="ctr"/>
          <a:lstStyle/>
          <a:p>
            <a:pPr algn="ctr" indent="0" marL="0">
              <a:buNone/>
            </a:pPr>
            <a:r>
              <a:rPr lang="en-US" sz="1080" dirty="0">
                <a:solidFill>
                  <a:srgbClr val="E3E8F0"/>
                </a:solidFill>
                <a:latin typeface="Calibri" pitchFamily="34" charset="0"/>
                <a:ea typeface="Calibri" pitchFamily="34" charset="-122"/>
                <a:cs typeface="Calibri" pitchFamily="34" charset="-120"/>
              </a:rPr>
              <a:t>Solid metal at the centre — as hot as the Sun's surface!</a:t>
            </a:r>
            <a:endParaRPr lang="en-US" sz="1080" dirty="0"/>
          </a:p>
        </p:txBody>
      </p:sp>
      <p:sp>
        <p:nvSpPr>
          <p:cNvPr id="31" name="Shape 29">
            <a:hlinkClick r:id="rId1" tooltip="" action="ppaction://hlinksldjump"/>
          </p:cNvPr>
          <p:cNvSpPr/>
          <p:nvPr/>
        </p:nvSpPr>
        <p:spPr>
          <a:xfrm>
            <a:off x="4267048" y="5989320"/>
            <a:ext cx="3657600" cy="640080"/>
          </a:xfrm>
          <a:prstGeom prst="roundRect">
            <a:avLst>
              <a:gd name="adj" fmla="val 50000"/>
            </a:avLst>
          </a:prstGeom>
          <a:solidFill>
            <a:srgbClr val="FFC857"/>
          </a:solidFill>
          <a:ln w="12700">
            <a:solidFill>
              <a:srgbClr val="FFC857"/>
            </a:solidFill>
            <a:prstDash val="solid"/>
          </a:ln>
          <a:effectLst>
            <a:outerShdw sx="100000" sy="100000" kx="0" ky="0" algn="bl" rotWithShape="0" blurRad="76200" dist="25400" dir="5400000">
              <a:srgbClr val="0B1D3A">
                <a:alpha val="25000"/>
              </a:srgbClr>
            </a:outerShdw>
          </a:effectLst>
        </p:spPr>
      </p:sp>
      <p:sp>
        <p:nvSpPr>
          <p:cNvPr id="32" name="Text 30">
            <a:hlinkClick r:id="rId1" tooltip="" action="ppaction://hlinksldjump"/>
          </p:cNvPr>
          <p:cNvSpPr/>
          <p:nvPr/>
        </p:nvSpPr>
        <p:spPr>
          <a:xfrm>
            <a:off x="4267048" y="5989320"/>
            <a:ext cx="3657600" cy="640080"/>
          </a:xfrm>
          <a:prstGeom prst="rect">
            <a:avLst/>
          </a:prstGeom>
          <a:noFill/>
          <a:ln/>
        </p:spPr>
        <p:txBody>
          <a:bodyPr wrap="square" lIns="0" tIns="0" rIns="0" bIns="0" rtlCol="0" anchor="ctr"/>
          <a:lstStyle/>
          <a:p>
            <a:pPr algn="ctr" indent="0" marL="0">
              <a:buNone/>
            </a:pPr>
            <a:r>
              <a:rPr lang="en-US" sz="1500" b="1" u="sng" dirty="0">
                <a:solidFill>
                  <a:srgbClr val="0B1D3A"/>
                </a:solidFill>
                <a:latin typeface="Calibri" pitchFamily="34" charset="0"/>
                <a:ea typeface="Calibri" pitchFamily="34" charset="-122"/>
                <a:cs typeface="Calibri" pitchFamily="34" charset="-120"/>
                <a:hlinkClick r:id="rId1" action="ppaction://hlinksldjump" tooltip="">
                  <a:extLst>
                    <a:ext uri="{A12FA001-AC4F-418D-AE19-62706E023703}">
                      <ahyp:hlinkClr xmlns:ahyp="http://schemas.microsoft.com/office/drawing/2018/hyperlinkcolor" val="tx"/>
                    </a:ext>
                  </a:extLst>
                </a:hlinkClick>
              </a:rPr>
              <a:t>🏆 FINAL CHALLENGE ➜</a:t>
            </a:r>
            <a:endParaRPr lang="en-US" sz="1500"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 24">
    <p:bg>
      <p:bgPr>
        <a:solidFill>
          <a:srgbClr val="F6F7F9"/>
        </a:solidFill>
      </p:bgPr>
    </p:bg>
    <p:spTree>
      <p:nvGrpSpPr>
        <p:cNvPr id="1" name=""/>
        <p:cNvGrpSpPr/>
        <p:nvPr/>
      </p:nvGrpSpPr>
      <p:grpSpPr>
        <a:xfrm>
          <a:off x="0" y="0"/>
          <a:ext cx="0" cy="0"/>
          <a:chOff x="0" y="0"/>
          <a:chExt cx="0" cy="0"/>
        </a:xfrm>
      </p:grpSpPr>
      <p:sp>
        <p:nvSpPr>
          <p:cNvPr id="2" name="Text 0"/>
          <p:cNvSpPr/>
          <p:nvPr/>
        </p:nvSpPr>
        <p:spPr>
          <a:xfrm>
            <a:off x="548640" y="320040"/>
            <a:ext cx="7315200" cy="365760"/>
          </a:xfrm>
          <a:prstGeom prst="rect">
            <a:avLst/>
          </a:prstGeom>
          <a:noFill/>
          <a:ln/>
        </p:spPr>
        <p:txBody>
          <a:bodyPr wrap="square" lIns="0" tIns="0" rIns="0" bIns="0" rtlCol="0" anchor="ctr"/>
          <a:lstStyle/>
          <a:p>
            <a:pPr indent="0" marL="0">
              <a:buNone/>
            </a:pPr>
            <a:r>
              <a:rPr lang="en-US" sz="1300" b="1" spc="200" kern="0" dirty="0">
                <a:solidFill>
                  <a:srgbClr val="5B6B7A"/>
                </a:solidFill>
                <a:latin typeface="Calibri" pitchFamily="34" charset="0"/>
                <a:ea typeface="Calibri" pitchFamily="34" charset="-122"/>
                <a:cs typeface="Calibri" pitchFamily="34" charset="-120"/>
              </a:rPr>
              <a:t>FINAL CHALLENGE · QUESTION 1 OF 5</a:t>
            </a:r>
            <a:endParaRPr lang="en-US" sz="1300" dirty="0"/>
          </a:p>
        </p:txBody>
      </p:sp>
      <p:sp>
        <p:nvSpPr>
          <p:cNvPr id="3" name="Shape 1"/>
          <p:cNvSpPr/>
          <p:nvPr/>
        </p:nvSpPr>
        <p:spPr>
          <a:xfrm>
            <a:off x="9052560" y="320040"/>
            <a:ext cx="2606040" cy="457200"/>
          </a:xfrm>
          <a:prstGeom prst="roundRect">
            <a:avLst>
              <a:gd name="adj" fmla="val 50000"/>
            </a:avLst>
          </a:prstGeom>
          <a:solidFill>
            <a:srgbClr val="FFC857"/>
          </a:solidFill>
          <a:ln/>
        </p:spPr>
      </p:sp>
      <p:sp>
        <p:nvSpPr>
          <p:cNvPr id="4" name="Text 2"/>
          <p:cNvSpPr/>
          <p:nvPr/>
        </p:nvSpPr>
        <p:spPr>
          <a:xfrm>
            <a:off x="9052560" y="320040"/>
            <a:ext cx="2606040" cy="457200"/>
          </a:xfrm>
          <a:prstGeom prst="rect">
            <a:avLst/>
          </a:prstGeom>
          <a:noFill/>
          <a:ln/>
        </p:spPr>
        <p:txBody>
          <a:bodyPr wrap="square" lIns="0" tIns="0" rIns="0" bIns="0" rtlCol="0" anchor="ctr"/>
          <a:lstStyle/>
          <a:p>
            <a:pPr algn="ctr" indent="0" marL="0">
              <a:buNone/>
            </a:pPr>
            <a:r>
              <a:rPr lang="en-US" sz="1100" b="1" dirty="0">
                <a:solidFill>
                  <a:srgbClr val="0B1D3A"/>
                </a:solidFill>
                <a:latin typeface="Calibri" pitchFamily="34" charset="0"/>
                <a:ea typeface="Calibri" pitchFamily="34" charset="-122"/>
                <a:cs typeface="Calibri" pitchFamily="34" charset="-120"/>
              </a:rPr>
              <a:t>MULTIPLE CHOICE</a:t>
            </a:r>
            <a:endParaRPr lang="en-US" sz="1100" dirty="0"/>
          </a:p>
        </p:txBody>
      </p:sp>
      <p:sp>
        <p:nvSpPr>
          <p:cNvPr id="5" name="Text 3"/>
          <p:cNvSpPr/>
          <p:nvPr/>
        </p:nvSpPr>
        <p:spPr>
          <a:xfrm>
            <a:off x="548640" y="1051560"/>
            <a:ext cx="10881360" cy="1463040"/>
          </a:xfrm>
          <a:prstGeom prst="rect">
            <a:avLst/>
          </a:prstGeom>
          <a:noFill/>
          <a:ln/>
        </p:spPr>
        <p:txBody>
          <a:bodyPr wrap="square" lIns="0" tIns="0" rIns="0" bIns="0" rtlCol="0" anchor="t"/>
          <a:lstStyle/>
          <a:p>
            <a:pPr indent="0" marL="0">
              <a:buNone/>
            </a:pPr>
            <a:r>
              <a:rPr lang="en-US" sz="2400" b="1" dirty="0">
                <a:solidFill>
                  <a:srgbClr val="1C2531"/>
                </a:solidFill>
                <a:latin typeface="Cambria" pitchFamily="34" charset="0"/>
                <a:ea typeface="Cambria" pitchFamily="34" charset="-122"/>
                <a:cs typeface="Cambria" pitchFamily="34" charset="-120"/>
              </a:rPr>
              <a:t>Which of Earth's layers is the thickest?</a:t>
            </a:r>
            <a:endParaRPr lang="en-US" sz="2400" dirty="0"/>
          </a:p>
        </p:txBody>
      </p:sp>
      <p:sp>
        <p:nvSpPr>
          <p:cNvPr id="6" name="Shape 4">
            <a:hlinkClick r:id="rId1" tooltip="" action="ppaction://hlinksldjump"/>
          </p:cNvPr>
          <p:cNvSpPr/>
          <p:nvPr/>
        </p:nvSpPr>
        <p:spPr>
          <a:xfrm>
            <a:off x="1249528" y="4114800"/>
            <a:ext cx="3017520" cy="777240"/>
          </a:xfrm>
          <a:prstGeom prst="roundRect">
            <a:avLst>
              <a:gd name="adj" fmla="val 50000"/>
            </a:avLst>
          </a:prstGeom>
          <a:solidFill>
            <a:srgbClr val="8894A3"/>
          </a:solidFill>
          <a:ln w="12700">
            <a:solidFill>
              <a:srgbClr val="8894A3"/>
            </a:solidFill>
            <a:prstDash val="solid"/>
          </a:ln>
          <a:effectLst>
            <a:outerShdw sx="100000" sy="100000" kx="0" ky="0" algn="bl" rotWithShape="0" blurRad="76200" dist="25400" dir="5400000">
              <a:srgbClr val="0B1D3A">
                <a:alpha val="25000"/>
              </a:srgbClr>
            </a:outerShdw>
          </a:effectLst>
        </p:spPr>
      </p:sp>
      <p:sp>
        <p:nvSpPr>
          <p:cNvPr id="7" name="Text 5">
            <a:hlinkClick r:id="rId1" tooltip="" action="ppaction://hlinksldjump"/>
          </p:cNvPr>
          <p:cNvSpPr/>
          <p:nvPr/>
        </p:nvSpPr>
        <p:spPr>
          <a:xfrm>
            <a:off x="1249528" y="4114800"/>
            <a:ext cx="3017520" cy="777240"/>
          </a:xfrm>
          <a:prstGeom prst="rect">
            <a:avLst/>
          </a:prstGeom>
          <a:noFill/>
          <a:ln/>
        </p:spPr>
        <p:txBody>
          <a:bodyPr wrap="square" lIns="0" tIns="0" rIns="0" bIns="0" rtlCol="0" anchor="ctr"/>
          <a:lstStyle/>
          <a:p>
            <a:pPr algn="ctr" indent="0" marL="0">
              <a:buNone/>
            </a:pPr>
            <a:r>
              <a:rPr lang="en-US" sz="1500" b="1" u="sng" dirty="0">
                <a:solidFill>
                  <a:srgbClr val="FFFFFF"/>
                </a:solidFill>
                <a:latin typeface="Calibri" pitchFamily="34" charset="0"/>
                <a:ea typeface="Calibri" pitchFamily="34" charset="-122"/>
                <a:cs typeface="Calibri" pitchFamily="34" charset="-120"/>
                <a:hlinkClick r:id="rId1" action="ppaction://hlinksldjump" tooltip="">
                  <a:extLst>
                    <a:ext uri="{A12FA001-AC4F-418D-AE19-62706E023703}">
                      <ahyp:hlinkClr xmlns:ahyp="http://schemas.microsoft.com/office/drawing/2018/hyperlinkcolor" val="tx"/>
                    </a:ext>
                  </a:extLst>
                </a:hlinkClick>
              </a:rPr>
              <a:t>A. Crust</a:t>
            </a:r>
            <a:endParaRPr lang="en-US" sz="1500" dirty="0"/>
          </a:p>
        </p:txBody>
      </p:sp>
      <p:sp>
        <p:nvSpPr>
          <p:cNvPr id="8" name="Shape 6">
            <a:hlinkClick r:id="rId2" tooltip="" action="ppaction://hlinksldjump"/>
          </p:cNvPr>
          <p:cNvSpPr/>
          <p:nvPr/>
        </p:nvSpPr>
        <p:spPr>
          <a:xfrm>
            <a:off x="4587088" y="4114800"/>
            <a:ext cx="3017520" cy="777240"/>
          </a:xfrm>
          <a:prstGeom prst="roundRect">
            <a:avLst>
              <a:gd name="adj" fmla="val 50000"/>
            </a:avLst>
          </a:prstGeom>
          <a:solidFill>
            <a:srgbClr val="8894A3"/>
          </a:solidFill>
          <a:ln w="12700">
            <a:solidFill>
              <a:srgbClr val="8894A3"/>
            </a:solidFill>
            <a:prstDash val="solid"/>
          </a:ln>
          <a:effectLst>
            <a:outerShdw sx="100000" sy="100000" kx="0" ky="0" algn="bl" rotWithShape="0" blurRad="76200" dist="25400" dir="5400000">
              <a:srgbClr val="0B1D3A">
                <a:alpha val="25000"/>
              </a:srgbClr>
            </a:outerShdw>
          </a:effectLst>
        </p:spPr>
      </p:sp>
      <p:sp>
        <p:nvSpPr>
          <p:cNvPr id="9" name="Text 7">
            <a:hlinkClick r:id="rId2" tooltip="" action="ppaction://hlinksldjump"/>
          </p:cNvPr>
          <p:cNvSpPr/>
          <p:nvPr/>
        </p:nvSpPr>
        <p:spPr>
          <a:xfrm>
            <a:off x="4587088" y="4114800"/>
            <a:ext cx="3017520" cy="777240"/>
          </a:xfrm>
          <a:prstGeom prst="rect">
            <a:avLst/>
          </a:prstGeom>
          <a:noFill/>
          <a:ln/>
        </p:spPr>
        <p:txBody>
          <a:bodyPr wrap="square" lIns="0" tIns="0" rIns="0" bIns="0" rtlCol="0" anchor="ctr"/>
          <a:lstStyle/>
          <a:p>
            <a:pPr algn="ctr" indent="0" marL="0">
              <a:buNone/>
            </a:pPr>
            <a:r>
              <a:rPr lang="en-US" sz="1500" b="1" u="sng" dirty="0">
                <a:solidFill>
                  <a:srgbClr val="FFFFFF"/>
                </a:solidFill>
                <a:latin typeface="Calibri" pitchFamily="34" charset="0"/>
                <a:ea typeface="Calibri" pitchFamily="34" charset="-122"/>
                <a:cs typeface="Calibri" pitchFamily="34" charset="-120"/>
                <a:hlinkClick r:id="rId2" action="ppaction://hlinksldjump" tooltip="">
                  <a:extLst>
                    <a:ext uri="{A12FA001-AC4F-418D-AE19-62706E023703}">
                      <ahyp:hlinkClr xmlns:ahyp="http://schemas.microsoft.com/office/drawing/2018/hyperlinkcolor" val="tx"/>
                    </a:ext>
                  </a:extLst>
                </a:hlinkClick>
              </a:rPr>
              <a:t>B. Mantle</a:t>
            </a:r>
            <a:endParaRPr lang="en-US" sz="1500" dirty="0"/>
          </a:p>
        </p:txBody>
      </p:sp>
      <p:sp>
        <p:nvSpPr>
          <p:cNvPr id="10" name="Shape 8">
            <a:hlinkClick r:id="rId3" tooltip="" action="ppaction://hlinksldjump"/>
          </p:cNvPr>
          <p:cNvSpPr/>
          <p:nvPr/>
        </p:nvSpPr>
        <p:spPr>
          <a:xfrm>
            <a:off x="7924648" y="4114800"/>
            <a:ext cx="3017520" cy="777240"/>
          </a:xfrm>
          <a:prstGeom prst="roundRect">
            <a:avLst>
              <a:gd name="adj" fmla="val 50000"/>
            </a:avLst>
          </a:prstGeom>
          <a:solidFill>
            <a:srgbClr val="8894A3"/>
          </a:solidFill>
          <a:ln w="12700">
            <a:solidFill>
              <a:srgbClr val="8894A3"/>
            </a:solidFill>
            <a:prstDash val="solid"/>
          </a:ln>
          <a:effectLst>
            <a:outerShdw sx="100000" sy="100000" kx="0" ky="0" algn="bl" rotWithShape="0" blurRad="76200" dist="25400" dir="5400000">
              <a:srgbClr val="0B1D3A">
                <a:alpha val="25000"/>
              </a:srgbClr>
            </a:outerShdw>
          </a:effectLst>
        </p:spPr>
      </p:sp>
      <p:sp>
        <p:nvSpPr>
          <p:cNvPr id="11" name="Text 9">
            <a:hlinkClick r:id="rId3" tooltip="" action="ppaction://hlinksldjump"/>
          </p:cNvPr>
          <p:cNvSpPr/>
          <p:nvPr/>
        </p:nvSpPr>
        <p:spPr>
          <a:xfrm>
            <a:off x="7924648" y="4114800"/>
            <a:ext cx="3017520" cy="777240"/>
          </a:xfrm>
          <a:prstGeom prst="rect">
            <a:avLst/>
          </a:prstGeom>
          <a:noFill/>
          <a:ln/>
        </p:spPr>
        <p:txBody>
          <a:bodyPr wrap="square" lIns="0" tIns="0" rIns="0" bIns="0" rtlCol="0" anchor="ctr"/>
          <a:lstStyle/>
          <a:p>
            <a:pPr algn="ctr" indent="0" marL="0">
              <a:buNone/>
            </a:pPr>
            <a:r>
              <a:rPr lang="en-US" sz="1500" b="1" u="sng" dirty="0">
                <a:solidFill>
                  <a:srgbClr val="FFFFFF"/>
                </a:solidFill>
                <a:latin typeface="Calibri" pitchFamily="34" charset="0"/>
                <a:ea typeface="Calibri" pitchFamily="34" charset="-122"/>
                <a:cs typeface="Calibri" pitchFamily="34" charset="-120"/>
                <a:hlinkClick r:id="rId3" action="ppaction://hlinksldjump" tooltip="">
                  <a:extLst>
                    <a:ext uri="{A12FA001-AC4F-418D-AE19-62706E023703}">
                      <ahyp:hlinkClr xmlns:ahyp="http://schemas.microsoft.com/office/drawing/2018/hyperlinkcolor" val="tx"/>
                    </a:ext>
                  </a:extLst>
                </a:hlinkClick>
              </a:rPr>
              <a:t>C. Outer Core</a:t>
            </a:r>
            <a:endParaRPr lang="en-US" sz="1500" dirty="0"/>
          </a:p>
        </p:txBody>
      </p:sp>
      <p:sp>
        <p:nvSpPr>
          <p:cNvPr id="12" name="Shape 10">
            <a:hlinkClick r:id="rId4" tooltip="" action="ppaction://hlinksldjump"/>
          </p:cNvPr>
          <p:cNvSpPr/>
          <p:nvPr/>
        </p:nvSpPr>
        <p:spPr>
          <a:xfrm>
            <a:off x="457200" y="6263640"/>
            <a:ext cx="1417320" cy="457200"/>
          </a:xfrm>
          <a:prstGeom prst="roundRect">
            <a:avLst>
              <a:gd name="adj" fmla="val 50000"/>
            </a:avLst>
          </a:prstGeom>
          <a:solidFill>
            <a:srgbClr val="0B1D3A"/>
          </a:solidFill>
          <a:ln w="12700">
            <a:solidFill>
              <a:srgbClr val="0B1D3A"/>
            </a:solidFill>
            <a:prstDash val="solid"/>
          </a:ln>
          <a:effectLst>
            <a:outerShdw sx="100000" sy="100000" kx="0" ky="0" algn="bl" rotWithShape="0" blurRad="76200" dist="25400" dir="5400000">
              <a:srgbClr val="0B1D3A">
                <a:alpha val="25000"/>
              </a:srgbClr>
            </a:outerShdw>
          </a:effectLst>
        </p:spPr>
      </p:sp>
      <p:sp>
        <p:nvSpPr>
          <p:cNvPr id="13" name="Text 11">
            <a:hlinkClick r:id="rId4" tooltip="" action="ppaction://hlinksldjump"/>
          </p:cNvPr>
          <p:cNvSpPr/>
          <p:nvPr/>
        </p:nvSpPr>
        <p:spPr>
          <a:xfrm>
            <a:off x="457200" y="6263640"/>
            <a:ext cx="1417320" cy="457200"/>
          </a:xfrm>
          <a:prstGeom prst="rect">
            <a:avLst/>
          </a:prstGeom>
          <a:noFill/>
          <a:ln/>
        </p:spPr>
        <p:txBody>
          <a:bodyPr wrap="square" lIns="0" tIns="0" rIns="0" bIns="0" rtlCol="0" anchor="ctr"/>
          <a:lstStyle/>
          <a:p>
            <a:pPr algn="ctr" indent="0" marL="0">
              <a:buNone/>
            </a:pPr>
            <a:r>
              <a:rPr lang="en-US" sz="1300" b="1" u="sng" dirty="0">
                <a:solidFill>
                  <a:srgbClr val="FFFFFF"/>
                </a:solidFill>
                <a:latin typeface="Calibri" pitchFamily="34" charset="0"/>
                <a:ea typeface="Calibri" pitchFamily="34" charset="-122"/>
                <a:cs typeface="Calibri" pitchFamily="34" charset="-120"/>
                <a:hlinkClick r:id="rId4" action="ppaction://hlinksldjump" tooltip="">
                  <a:extLst>
                    <a:ext uri="{A12FA001-AC4F-418D-AE19-62706E023703}">
                      <ahyp:hlinkClr xmlns:ahyp="http://schemas.microsoft.com/office/drawing/2018/hyperlinkcolor" val="tx"/>
                    </a:ext>
                  </a:extLst>
                </a:hlinkClick>
              </a:rPr>
              <a:t>🏠 HOME</a:t>
            </a:r>
            <a:endParaRPr lang="en-US" sz="1300" dirty="0"/>
          </a:p>
        </p:txBody>
      </p:sp>
      <p:sp>
        <p:nvSpPr>
          <p:cNvPr id="14" name="Shape 12">
            <a:hlinkClick r:id="rId5" tooltip="" action="ppaction://hlinksldjump"/>
          </p:cNvPr>
          <p:cNvSpPr/>
          <p:nvPr/>
        </p:nvSpPr>
        <p:spPr>
          <a:xfrm>
            <a:off x="2011680" y="6263640"/>
            <a:ext cx="1417320" cy="457200"/>
          </a:xfrm>
          <a:prstGeom prst="roundRect">
            <a:avLst>
              <a:gd name="adj" fmla="val 50000"/>
            </a:avLst>
          </a:prstGeom>
          <a:solidFill>
            <a:srgbClr val="8894A3"/>
          </a:solidFill>
          <a:ln w="12700">
            <a:solidFill>
              <a:srgbClr val="8894A3"/>
            </a:solidFill>
            <a:prstDash val="solid"/>
          </a:ln>
          <a:effectLst>
            <a:outerShdw sx="100000" sy="100000" kx="0" ky="0" algn="bl" rotWithShape="0" blurRad="76200" dist="25400" dir="5400000">
              <a:srgbClr val="0B1D3A">
                <a:alpha val="25000"/>
              </a:srgbClr>
            </a:outerShdw>
          </a:effectLst>
        </p:spPr>
      </p:sp>
      <p:sp>
        <p:nvSpPr>
          <p:cNvPr id="15" name="Text 13">
            <a:hlinkClick r:id="rId5" tooltip="" action="ppaction://hlinksldjump"/>
          </p:cNvPr>
          <p:cNvSpPr/>
          <p:nvPr/>
        </p:nvSpPr>
        <p:spPr>
          <a:xfrm>
            <a:off x="2011680" y="6263640"/>
            <a:ext cx="1417320" cy="457200"/>
          </a:xfrm>
          <a:prstGeom prst="rect">
            <a:avLst/>
          </a:prstGeom>
          <a:noFill/>
          <a:ln/>
        </p:spPr>
        <p:txBody>
          <a:bodyPr wrap="square" lIns="0" tIns="0" rIns="0" bIns="0" rtlCol="0" anchor="ctr"/>
          <a:lstStyle/>
          <a:p>
            <a:pPr algn="ctr" indent="0" marL="0">
              <a:buNone/>
            </a:pPr>
            <a:r>
              <a:rPr lang="en-US" sz="1300" b="1" u="sng" dirty="0">
                <a:solidFill>
                  <a:srgbClr val="FFFFFF"/>
                </a:solidFill>
                <a:latin typeface="Calibri" pitchFamily="34" charset="0"/>
                <a:ea typeface="Calibri" pitchFamily="34" charset="-122"/>
                <a:cs typeface="Calibri" pitchFamily="34" charset="-120"/>
                <a:hlinkClick r:id="rId5" action="ppaction://hlinksldjump" tooltip="">
                  <a:extLst>
                    <a:ext uri="{A12FA001-AC4F-418D-AE19-62706E023703}">
                      <ahyp:hlinkClr xmlns:ahyp="http://schemas.microsoft.com/office/drawing/2018/hyperlinkcolor" val="tx"/>
                    </a:ext>
                  </a:extLst>
                </a:hlinkClick>
              </a:rPr>
              <a:t>◀ BACK</a:t>
            </a:r>
            <a:endParaRPr lang="en-US" sz="1300"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 25">
    <p:bg>
      <p:bgPr>
        <a:solidFill>
          <a:srgbClr val="F6F7F9"/>
        </a:solidFill>
      </p:bgPr>
    </p:bg>
    <p:spTree>
      <p:nvGrpSpPr>
        <p:cNvPr id="1" name=""/>
        <p:cNvGrpSpPr/>
        <p:nvPr/>
      </p:nvGrpSpPr>
      <p:grpSpPr>
        <a:xfrm>
          <a:off x="0" y="0"/>
          <a:ext cx="0" cy="0"/>
          <a:chOff x="0" y="0"/>
          <a:chExt cx="0" cy="0"/>
        </a:xfrm>
      </p:grpSpPr>
      <p:sp>
        <p:nvSpPr>
          <p:cNvPr id="2" name="Text 0"/>
          <p:cNvSpPr/>
          <p:nvPr/>
        </p:nvSpPr>
        <p:spPr>
          <a:xfrm>
            <a:off x="548640" y="320040"/>
            <a:ext cx="7315200" cy="365760"/>
          </a:xfrm>
          <a:prstGeom prst="rect">
            <a:avLst/>
          </a:prstGeom>
          <a:noFill/>
          <a:ln/>
        </p:spPr>
        <p:txBody>
          <a:bodyPr wrap="square" lIns="0" tIns="0" rIns="0" bIns="0" rtlCol="0" anchor="ctr"/>
          <a:lstStyle/>
          <a:p>
            <a:pPr indent="0" marL="0">
              <a:buNone/>
            </a:pPr>
            <a:r>
              <a:rPr lang="en-US" sz="1300" b="1" spc="200" kern="0" dirty="0">
                <a:solidFill>
                  <a:srgbClr val="5B6B7A"/>
                </a:solidFill>
                <a:latin typeface="Calibri" pitchFamily="34" charset="0"/>
                <a:ea typeface="Calibri" pitchFamily="34" charset="-122"/>
                <a:cs typeface="Calibri" pitchFamily="34" charset="-120"/>
              </a:rPr>
              <a:t>FINAL CHALLENGE · QUESTION 2 OF 5</a:t>
            </a:r>
            <a:endParaRPr lang="en-US" sz="1300" dirty="0"/>
          </a:p>
        </p:txBody>
      </p:sp>
      <p:sp>
        <p:nvSpPr>
          <p:cNvPr id="3" name="Shape 1"/>
          <p:cNvSpPr/>
          <p:nvPr/>
        </p:nvSpPr>
        <p:spPr>
          <a:xfrm>
            <a:off x="9052560" y="320040"/>
            <a:ext cx="2606040" cy="457200"/>
          </a:xfrm>
          <a:prstGeom prst="roundRect">
            <a:avLst>
              <a:gd name="adj" fmla="val 50000"/>
            </a:avLst>
          </a:prstGeom>
          <a:solidFill>
            <a:srgbClr val="FFC857"/>
          </a:solidFill>
          <a:ln/>
        </p:spPr>
      </p:sp>
      <p:sp>
        <p:nvSpPr>
          <p:cNvPr id="4" name="Text 2"/>
          <p:cNvSpPr/>
          <p:nvPr/>
        </p:nvSpPr>
        <p:spPr>
          <a:xfrm>
            <a:off x="9052560" y="320040"/>
            <a:ext cx="2606040" cy="457200"/>
          </a:xfrm>
          <a:prstGeom prst="rect">
            <a:avLst/>
          </a:prstGeom>
          <a:noFill/>
          <a:ln/>
        </p:spPr>
        <p:txBody>
          <a:bodyPr wrap="square" lIns="0" tIns="0" rIns="0" bIns="0" rtlCol="0" anchor="ctr"/>
          <a:lstStyle/>
          <a:p>
            <a:pPr algn="ctr" indent="0" marL="0">
              <a:buNone/>
            </a:pPr>
            <a:r>
              <a:rPr lang="en-US" sz="1100" b="1" dirty="0">
                <a:solidFill>
                  <a:srgbClr val="0B1D3A"/>
                </a:solidFill>
                <a:latin typeface="Calibri" pitchFamily="34" charset="0"/>
                <a:ea typeface="Calibri" pitchFamily="34" charset="-122"/>
                <a:cs typeface="Calibri" pitchFamily="34" charset="-120"/>
              </a:rPr>
              <a:t>TRUE / FALSE</a:t>
            </a:r>
            <a:endParaRPr lang="en-US" sz="1100" dirty="0"/>
          </a:p>
        </p:txBody>
      </p:sp>
      <p:sp>
        <p:nvSpPr>
          <p:cNvPr id="5" name="Text 3"/>
          <p:cNvSpPr/>
          <p:nvPr/>
        </p:nvSpPr>
        <p:spPr>
          <a:xfrm>
            <a:off x="548640" y="1051560"/>
            <a:ext cx="10881360" cy="1463040"/>
          </a:xfrm>
          <a:prstGeom prst="rect">
            <a:avLst/>
          </a:prstGeom>
          <a:noFill/>
          <a:ln/>
        </p:spPr>
        <p:txBody>
          <a:bodyPr wrap="square" lIns="0" tIns="0" rIns="0" bIns="0" rtlCol="0" anchor="t"/>
          <a:lstStyle/>
          <a:p>
            <a:pPr indent="0" marL="0">
              <a:buNone/>
            </a:pPr>
            <a:r>
              <a:rPr lang="en-US" sz="2400" b="1" dirty="0">
                <a:solidFill>
                  <a:srgbClr val="1C2531"/>
                </a:solidFill>
                <a:latin typeface="Cambria" pitchFamily="34" charset="0"/>
                <a:ea typeface="Cambria" pitchFamily="34" charset="-122"/>
                <a:cs typeface="Cambria" pitchFamily="34" charset="-120"/>
              </a:rPr>
              <a:t>True or False: The inner core is made of liquid metal.</a:t>
            </a:r>
            <a:endParaRPr lang="en-US" sz="2400" dirty="0"/>
          </a:p>
        </p:txBody>
      </p:sp>
      <p:sp>
        <p:nvSpPr>
          <p:cNvPr id="6" name="Shape 4">
            <a:hlinkClick r:id="rId1" tooltip="" action="ppaction://hlinksldjump"/>
          </p:cNvPr>
          <p:cNvSpPr/>
          <p:nvPr/>
        </p:nvSpPr>
        <p:spPr>
          <a:xfrm>
            <a:off x="1249528" y="4114800"/>
            <a:ext cx="4686300" cy="777240"/>
          </a:xfrm>
          <a:prstGeom prst="roundRect">
            <a:avLst>
              <a:gd name="adj" fmla="val 50000"/>
            </a:avLst>
          </a:prstGeom>
          <a:solidFill>
            <a:srgbClr val="8894A3"/>
          </a:solidFill>
          <a:ln w="12700">
            <a:solidFill>
              <a:srgbClr val="8894A3"/>
            </a:solidFill>
            <a:prstDash val="solid"/>
          </a:ln>
          <a:effectLst>
            <a:outerShdw sx="100000" sy="100000" kx="0" ky="0" algn="bl" rotWithShape="0" blurRad="76200" dist="25400" dir="5400000">
              <a:srgbClr val="0B1D3A">
                <a:alpha val="25000"/>
              </a:srgbClr>
            </a:outerShdw>
          </a:effectLst>
        </p:spPr>
      </p:sp>
      <p:sp>
        <p:nvSpPr>
          <p:cNvPr id="7" name="Text 5">
            <a:hlinkClick r:id="rId1" tooltip="" action="ppaction://hlinksldjump"/>
          </p:cNvPr>
          <p:cNvSpPr/>
          <p:nvPr/>
        </p:nvSpPr>
        <p:spPr>
          <a:xfrm>
            <a:off x="1249528" y="4114800"/>
            <a:ext cx="4686300" cy="777240"/>
          </a:xfrm>
          <a:prstGeom prst="rect">
            <a:avLst/>
          </a:prstGeom>
          <a:noFill/>
          <a:ln/>
        </p:spPr>
        <p:txBody>
          <a:bodyPr wrap="square" lIns="0" tIns="0" rIns="0" bIns="0" rtlCol="0" anchor="ctr"/>
          <a:lstStyle/>
          <a:p>
            <a:pPr algn="ctr" indent="0" marL="0">
              <a:buNone/>
            </a:pPr>
            <a:r>
              <a:rPr lang="en-US" sz="1500" b="1" u="sng" dirty="0">
                <a:solidFill>
                  <a:srgbClr val="FFFFFF"/>
                </a:solidFill>
                <a:latin typeface="Calibri" pitchFamily="34" charset="0"/>
                <a:ea typeface="Calibri" pitchFamily="34" charset="-122"/>
                <a:cs typeface="Calibri" pitchFamily="34" charset="-120"/>
                <a:hlinkClick r:id="rId1" action="ppaction://hlinksldjump" tooltip="">
                  <a:extLst>
                    <a:ext uri="{A12FA001-AC4F-418D-AE19-62706E023703}">
                      <ahyp:hlinkClr xmlns:ahyp="http://schemas.microsoft.com/office/drawing/2018/hyperlinkcolor" val="tx"/>
                    </a:ext>
                  </a:extLst>
                </a:hlinkClick>
              </a:rPr>
              <a:t>TRUE</a:t>
            </a:r>
            <a:endParaRPr lang="en-US" sz="1500" dirty="0"/>
          </a:p>
        </p:txBody>
      </p:sp>
      <p:sp>
        <p:nvSpPr>
          <p:cNvPr id="8" name="Shape 6">
            <a:hlinkClick r:id="rId2" tooltip="" action="ppaction://hlinksldjump"/>
          </p:cNvPr>
          <p:cNvSpPr/>
          <p:nvPr/>
        </p:nvSpPr>
        <p:spPr>
          <a:xfrm>
            <a:off x="6255868" y="4114800"/>
            <a:ext cx="4686300" cy="777240"/>
          </a:xfrm>
          <a:prstGeom prst="roundRect">
            <a:avLst>
              <a:gd name="adj" fmla="val 50000"/>
            </a:avLst>
          </a:prstGeom>
          <a:solidFill>
            <a:srgbClr val="8894A3"/>
          </a:solidFill>
          <a:ln w="12700">
            <a:solidFill>
              <a:srgbClr val="8894A3"/>
            </a:solidFill>
            <a:prstDash val="solid"/>
          </a:ln>
          <a:effectLst>
            <a:outerShdw sx="100000" sy="100000" kx="0" ky="0" algn="bl" rotWithShape="0" blurRad="76200" dist="25400" dir="5400000">
              <a:srgbClr val="0B1D3A">
                <a:alpha val="25000"/>
              </a:srgbClr>
            </a:outerShdw>
          </a:effectLst>
        </p:spPr>
      </p:sp>
      <p:sp>
        <p:nvSpPr>
          <p:cNvPr id="9" name="Text 7">
            <a:hlinkClick r:id="rId2" tooltip="" action="ppaction://hlinksldjump"/>
          </p:cNvPr>
          <p:cNvSpPr/>
          <p:nvPr/>
        </p:nvSpPr>
        <p:spPr>
          <a:xfrm>
            <a:off x="6255868" y="4114800"/>
            <a:ext cx="4686300" cy="777240"/>
          </a:xfrm>
          <a:prstGeom prst="rect">
            <a:avLst/>
          </a:prstGeom>
          <a:noFill/>
          <a:ln/>
        </p:spPr>
        <p:txBody>
          <a:bodyPr wrap="square" lIns="0" tIns="0" rIns="0" bIns="0" rtlCol="0" anchor="ctr"/>
          <a:lstStyle/>
          <a:p>
            <a:pPr algn="ctr" indent="0" marL="0">
              <a:buNone/>
            </a:pPr>
            <a:r>
              <a:rPr lang="en-US" sz="1500" b="1" u="sng" dirty="0">
                <a:solidFill>
                  <a:srgbClr val="FFFFFF"/>
                </a:solidFill>
                <a:latin typeface="Calibri" pitchFamily="34" charset="0"/>
                <a:ea typeface="Calibri" pitchFamily="34" charset="-122"/>
                <a:cs typeface="Calibri" pitchFamily="34" charset="-120"/>
                <a:hlinkClick r:id="rId2" action="ppaction://hlinksldjump" tooltip="">
                  <a:extLst>
                    <a:ext uri="{A12FA001-AC4F-418D-AE19-62706E023703}">
                      <ahyp:hlinkClr xmlns:ahyp="http://schemas.microsoft.com/office/drawing/2018/hyperlinkcolor" val="tx"/>
                    </a:ext>
                  </a:extLst>
                </a:hlinkClick>
              </a:rPr>
              <a:t>FALSE</a:t>
            </a:r>
            <a:endParaRPr lang="en-US" sz="1500" dirty="0"/>
          </a:p>
        </p:txBody>
      </p:sp>
      <p:sp>
        <p:nvSpPr>
          <p:cNvPr id="10" name="Shape 8">
            <a:hlinkClick r:id="rId3" tooltip="" action="ppaction://hlinksldjump"/>
          </p:cNvPr>
          <p:cNvSpPr/>
          <p:nvPr/>
        </p:nvSpPr>
        <p:spPr>
          <a:xfrm>
            <a:off x="457200" y="6263640"/>
            <a:ext cx="1417320" cy="457200"/>
          </a:xfrm>
          <a:prstGeom prst="roundRect">
            <a:avLst>
              <a:gd name="adj" fmla="val 50000"/>
            </a:avLst>
          </a:prstGeom>
          <a:solidFill>
            <a:srgbClr val="0B1D3A"/>
          </a:solidFill>
          <a:ln w="12700">
            <a:solidFill>
              <a:srgbClr val="0B1D3A"/>
            </a:solidFill>
            <a:prstDash val="solid"/>
          </a:ln>
          <a:effectLst>
            <a:outerShdw sx="100000" sy="100000" kx="0" ky="0" algn="bl" rotWithShape="0" blurRad="76200" dist="25400" dir="5400000">
              <a:srgbClr val="0B1D3A">
                <a:alpha val="25000"/>
              </a:srgbClr>
            </a:outerShdw>
          </a:effectLst>
        </p:spPr>
      </p:sp>
      <p:sp>
        <p:nvSpPr>
          <p:cNvPr id="11" name="Text 9">
            <a:hlinkClick r:id="rId3" tooltip="" action="ppaction://hlinksldjump"/>
          </p:cNvPr>
          <p:cNvSpPr/>
          <p:nvPr/>
        </p:nvSpPr>
        <p:spPr>
          <a:xfrm>
            <a:off x="457200" y="6263640"/>
            <a:ext cx="1417320" cy="457200"/>
          </a:xfrm>
          <a:prstGeom prst="rect">
            <a:avLst/>
          </a:prstGeom>
          <a:noFill/>
          <a:ln/>
        </p:spPr>
        <p:txBody>
          <a:bodyPr wrap="square" lIns="0" tIns="0" rIns="0" bIns="0" rtlCol="0" anchor="ctr"/>
          <a:lstStyle/>
          <a:p>
            <a:pPr algn="ctr" indent="0" marL="0">
              <a:buNone/>
            </a:pPr>
            <a:r>
              <a:rPr lang="en-US" sz="1300" b="1" u="sng" dirty="0">
                <a:solidFill>
                  <a:srgbClr val="FFFFFF"/>
                </a:solidFill>
                <a:latin typeface="Calibri" pitchFamily="34" charset="0"/>
                <a:ea typeface="Calibri" pitchFamily="34" charset="-122"/>
                <a:cs typeface="Calibri" pitchFamily="34" charset="-120"/>
                <a:hlinkClick r:id="rId3" action="ppaction://hlinksldjump" tooltip="">
                  <a:extLst>
                    <a:ext uri="{A12FA001-AC4F-418D-AE19-62706E023703}">
                      <ahyp:hlinkClr xmlns:ahyp="http://schemas.microsoft.com/office/drawing/2018/hyperlinkcolor" val="tx"/>
                    </a:ext>
                  </a:extLst>
                </a:hlinkClick>
              </a:rPr>
              <a:t>🏠 HOME</a:t>
            </a:r>
            <a:endParaRPr lang="en-US" sz="1300" dirty="0"/>
          </a:p>
        </p:txBody>
      </p:sp>
      <p:sp>
        <p:nvSpPr>
          <p:cNvPr id="12" name="Shape 10">
            <a:hlinkClick r:id="rId4" tooltip="" action="ppaction://hlinksldjump"/>
          </p:cNvPr>
          <p:cNvSpPr/>
          <p:nvPr/>
        </p:nvSpPr>
        <p:spPr>
          <a:xfrm>
            <a:off x="2011680" y="6263640"/>
            <a:ext cx="1417320" cy="457200"/>
          </a:xfrm>
          <a:prstGeom prst="roundRect">
            <a:avLst>
              <a:gd name="adj" fmla="val 50000"/>
            </a:avLst>
          </a:prstGeom>
          <a:solidFill>
            <a:srgbClr val="8894A3"/>
          </a:solidFill>
          <a:ln w="12700">
            <a:solidFill>
              <a:srgbClr val="8894A3"/>
            </a:solidFill>
            <a:prstDash val="solid"/>
          </a:ln>
          <a:effectLst>
            <a:outerShdw sx="100000" sy="100000" kx="0" ky="0" algn="bl" rotWithShape="0" blurRad="76200" dist="25400" dir="5400000">
              <a:srgbClr val="0B1D3A">
                <a:alpha val="25000"/>
              </a:srgbClr>
            </a:outerShdw>
          </a:effectLst>
        </p:spPr>
      </p:sp>
      <p:sp>
        <p:nvSpPr>
          <p:cNvPr id="13" name="Text 11">
            <a:hlinkClick r:id="rId4" tooltip="" action="ppaction://hlinksldjump"/>
          </p:cNvPr>
          <p:cNvSpPr/>
          <p:nvPr/>
        </p:nvSpPr>
        <p:spPr>
          <a:xfrm>
            <a:off x="2011680" y="6263640"/>
            <a:ext cx="1417320" cy="457200"/>
          </a:xfrm>
          <a:prstGeom prst="rect">
            <a:avLst/>
          </a:prstGeom>
          <a:noFill/>
          <a:ln/>
        </p:spPr>
        <p:txBody>
          <a:bodyPr wrap="square" lIns="0" tIns="0" rIns="0" bIns="0" rtlCol="0" anchor="ctr"/>
          <a:lstStyle/>
          <a:p>
            <a:pPr algn="ctr" indent="0" marL="0">
              <a:buNone/>
            </a:pPr>
            <a:r>
              <a:rPr lang="en-US" sz="1300" b="1" u="sng" dirty="0">
                <a:solidFill>
                  <a:srgbClr val="FFFFFF"/>
                </a:solidFill>
                <a:latin typeface="Calibri" pitchFamily="34" charset="0"/>
                <a:ea typeface="Calibri" pitchFamily="34" charset="-122"/>
                <a:cs typeface="Calibri" pitchFamily="34" charset="-120"/>
                <a:hlinkClick r:id="rId4" action="ppaction://hlinksldjump" tooltip="">
                  <a:extLst>
                    <a:ext uri="{A12FA001-AC4F-418D-AE19-62706E023703}">
                      <ahyp:hlinkClr xmlns:ahyp="http://schemas.microsoft.com/office/drawing/2018/hyperlinkcolor" val="tx"/>
                    </a:ext>
                  </a:extLst>
                </a:hlinkClick>
              </a:rPr>
              <a:t>◀ BACK</a:t>
            </a:r>
            <a:endParaRPr lang="en-US" sz="1300"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 26">
    <p:bg>
      <p:bgPr>
        <a:solidFill>
          <a:srgbClr val="F6F7F9"/>
        </a:solidFill>
      </p:bgPr>
    </p:bg>
    <p:spTree>
      <p:nvGrpSpPr>
        <p:cNvPr id="1" name=""/>
        <p:cNvGrpSpPr/>
        <p:nvPr/>
      </p:nvGrpSpPr>
      <p:grpSpPr>
        <a:xfrm>
          <a:off x="0" y="0"/>
          <a:ext cx="0" cy="0"/>
          <a:chOff x="0" y="0"/>
          <a:chExt cx="0" cy="0"/>
        </a:xfrm>
      </p:grpSpPr>
      <p:sp>
        <p:nvSpPr>
          <p:cNvPr id="2" name="Text 0"/>
          <p:cNvSpPr/>
          <p:nvPr/>
        </p:nvSpPr>
        <p:spPr>
          <a:xfrm>
            <a:off x="548640" y="320040"/>
            <a:ext cx="7315200" cy="365760"/>
          </a:xfrm>
          <a:prstGeom prst="rect">
            <a:avLst/>
          </a:prstGeom>
          <a:noFill/>
          <a:ln/>
        </p:spPr>
        <p:txBody>
          <a:bodyPr wrap="square" lIns="0" tIns="0" rIns="0" bIns="0" rtlCol="0" anchor="ctr"/>
          <a:lstStyle/>
          <a:p>
            <a:pPr indent="0" marL="0">
              <a:buNone/>
            </a:pPr>
            <a:r>
              <a:rPr lang="en-US" sz="1300" b="1" spc="200" kern="0" dirty="0">
                <a:solidFill>
                  <a:srgbClr val="5B6B7A"/>
                </a:solidFill>
                <a:latin typeface="Calibri" pitchFamily="34" charset="0"/>
                <a:ea typeface="Calibri" pitchFamily="34" charset="-122"/>
                <a:cs typeface="Calibri" pitchFamily="34" charset="-120"/>
              </a:rPr>
              <a:t>FINAL CHALLENGE · QUESTION 3 OF 5</a:t>
            </a:r>
            <a:endParaRPr lang="en-US" sz="1300" dirty="0"/>
          </a:p>
        </p:txBody>
      </p:sp>
      <p:sp>
        <p:nvSpPr>
          <p:cNvPr id="3" name="Shape 1"/>
          <p:cNvSpPr/>
          <p:nvPr/>
        </p:nvSpPr>
        <p:spPr>
          <a:xfrm>
            <a:off x="9052560" y="320040"/>
            <a:ext cx="2606040" cy="457200"/>
          </a:xfrm>
          <a:prstGeom prst="roundRect">
            <a:avLst>
              <a:gd name="adj" fmla="val 50000"/>
            </a:avLst>
          </a:prstGeom>
          <a:solidFill>
            <a:srgbClr val="FFC857"/>
          </a:solidFill>
          <a:ln/>
        </p:spPr>
      </p:sp>
      <p:sp>
        <p:nvSpPr>
          <p:cNvPr id="4" name="Text 2"/>
          <p:cNvSpPr/>
          <p:nvPr/>
        </p:nvSpPr>
        <p:spPr>
          <a:xfrm>
            <a:off x="9052560" y="320040"/>
            <a:ext cx="2606040" cy="457200"/>
          </a:xfrm>
          <a:prstGeom prst="rect">
            <a:avLst/>
          </a:prstGeom>
          <a:noFill/>
          <a:ln/>
        </p:spPr>
        <p:txBody>
          <a:bodyPr wrap="square" lIns="0" tIns="0" rIns="0" bIns="0" rtlCol="0" anchor="ctr"/>
          <a:lstStyle/>
          <a:p>
            <a:pPr algn="ctr" indent="0" marL="0">
              <a:buNone/>
            </a:pPr>
            <a:r>
              <a:rPr lang="en-US" sz="1100" b="1" dirty="0">
                <a:solidFill>
                  <a:srgbClr val="0B1D3A"/>
                </a:solidFill>
                <a:latin typeface="Calibri" pitchFamily="34" charset="0"/>
                <a:ea typeface="Calibri" pitchFamily="34" charset="-122"/>
                <a:cs typeface="Calibri" pitchFamily="34" charset="-120"/>
              </a:rPr>
              <a:t>IDENTIFY THE LAYER</a:t>
            </a:r>
            <a:endParaRPr lang="en-US" sz="1100" dirty="0"/>
          </a:p>
        </p:txBody>
      </p:sp>
      <p:sp>
        <p:nvSpPr>
          <p:cNvPr id="5" name="Text 3"/>
          <p:cNvSpPr/>
          <p:nvPr/>
        </p:nvSpPr>
        <p:spPr>
          <a:xfrm>
            <a:off x="548640" y="1051560"/>
            <a:ext cx="10881360" cy="1463040"/>
          </a:xfrm>
          <a:prstGeom prst="rect">
            <a:avLst/>
          </a:prstGeom>
          <a:noFill/>
          <a:ln/>
        </p:spPr>
        <p:txBody>
          <a:bodyPr wrap="square" lIns="0" tIns="0" rIns="0" bIns="0" rtlCol="0" anchor="t"/>
          <a:lstStyle/>
          <a:p>
            <a:pPr indent="0" marL="0">
              <a:buNone/>
            </a:pPr>
            <a:r>
              <a:rPr lang="en-US" sz="2400" b="1" dirty="0">
                <a:solidFill>
                  <a:srgbClr val="1C2531"/>
                </a:solidFill>
                <a:latin typeface="Cambria" pitchFamily="34" charset="0"/>
                <a:ea typeface="Cambria" pitchFamily="34" charset="-122"/>
                <a:cs typeface="Cambria" pitchFamily="34" charset="-120"/>
              </a:rPr>
              <a:t>This layer is thin, rocky, and it's where we build our homes. Which layer is it?</a:t>
            </a:r>
            <a:endParaRPr lang="en-US" sz="2400" dirty="0"/>
          </a:p>
        </p:txBody>
      </p:sp>
      <p:sp>
        <p:nvSpPr>
          <p:cNvPr id="6" name="Shape 4">
            <a:hlinkClick r:id="rId1" tooltip="" action="ppaction://hlinksldjump"/>
          </p:cNvPr>
          <p:cNvSpPr/>
          <p:nvPr/>
        </p:nvSpPr>
        <p:spPr>
          <a:xfrm>
            <a:off x="1249528" y="4114800"/>
            <a:ext cx="3017520" cy="777240"/>
          </a:xfrm>
          <a:prstGeom prst="roundRect">
            <a:avLst>
              <a:gd name="adj" fmla="val 50000"/>
            </a:avLst>
          </a:prstGeom>
          <a:solidFill>
            <a:srgbClr val="8894A3"/>
          </a:solidFill>
          <a:ln w="12700">
            <a:solidFill>
              <a:srgbClr val="8894A3"/>
            </a:solidFill>
            <a:prstDash val="solid"/>
          </a:ln>
          <a:effectLst>
            <a:outerShdw sx="100000" sy="100000" kx="0" ky="0" algn="bl" rotWithShape="0" blurRad="76200" dist="25400" dir="5400000">
              <a:srgbClr val="0B1D3A">
                <a:alpha val="25000"/>
              </a:srgbClr>
            </a:outerShdw>
          </a:effectLst>
        </p:spPr>
      </p:sp>
      <p:sp>
        <p:nvSpPr>
          <p:cNvPr id="7" name="Text 5">
            <a:hlinkClick r:id="rId1" tooltip="" action="ppaction://hlinksldjump"/>
          </p:cNvPr>
          <p:cNvSpPr/>
          <p:nvPr/>
        </p:nvSpPr>
        <p:spPr>
          <a:xfrm>
            <a:off x="1249528" y="4114800"/>
            <a:ext cx="3017520" cy="777240"/>
          </a:xfrm>
          <a:prstGeom prst="rect">
            <a:avLst/>
          </a:prstGeom>
          <a:noFill/>
          <a:ln/>
        </p:spPr>
        <p:txBody>
          <a:bodyPr wrap="square" lIns="0" tIns="0" rIns="0" bIns="0" rtlCol="0" anchor="ctr"/>
          <a:lstStyle/>
          <a:p>
            <a:pPr algn="ctr" indent="0" marL="0">
              <a:buNone/>
            </a:pPr>
            <a:r>
              <a:rPr lang="en-US" sz="1500" b="1" u="sng" dirty="0">
                <a:solidFill>
                  <a:srgbClr val="FFFFFF"/>
                </a:solidFill>
                <a:latin typeface="Calibri" pitchFamily="34" charset="0"/>
                <a:ea typeface="Calibri" pitchFamily="34" charset="-122"/>
                <a:cs typeface="Calibri" pitchFamily="34" charset="-120"/>
                <a:hlinkClick r:id="rId1" action="ppaction://hlinksldjump" tooltip="">
                  <a:extLst>
                    <a:ext uri="{A12FA001-AC4F-418D-AE19-62706E023703}">
                      <ahyp:hlinkClr xmlns:ahyp="http://schemas.microsoft.com/office/drawing/2018/hyperlinkcolor" val="tx"/>
                    </a:ext>
                  </a:extLst>
                </a:hlinkClick>
              </a:rPr>
              <a:t>A. Mantle</a:t>
            </a:r>
            <a:endParaRPr lang="en-US" sz="1500" dirty="0"/>
          </a:p>
        </p:txBody>
      </p:sp>
      <p:sp>
        <p:nvSpPr>
          <p:cNvPr id="8" name="Shape 6">
            <a:hlinkClick r:id="rId2" tooltip="" action="ppaction://hlinksldjump"/>
          </p:cNvPr>
          <p:cNvSpPr/>
          <p:nvPr/>
        </p:nvSpPr>
        <p:spPr>
          <a:xfrm>
            <a:off x="4587088" y="4114800"/>
            <a:ext cx="3017520" cy="777240"/>
          </a:xfrm>
          <a:prstGeom prst="roundRect">
            <a:avLst>
              <a:gd name="adj" fmla="val 50000"/>
            </a:avLst>
          </a:prstGeom>
          <a:solidFill>
            <a:srgbClr val="8894A3"/>
          </a:solidFill>
          <a:ln w="12700">
            <a:solidFill>
              <a:srgbClr val="8894A3"/>
            </a:solidFill>
            <a:prstDash val="solid"/>
          </a:ln>
          <a:effectLst>
            <a:outerShdw sx="100000" sy="100000" kx="0" ky="0" algn="bl" rotWithShape="0" blurRad="76200" dist="25400" dir="5400000">
              <a:srgbClr val="0B1D3A">
                <a:alpha val="25000"/>
              </a:srgbClr>
            </a:outerShdw>
          </a:effectLst>
        </p:spPr>
      </p:sp>
      <p:sp>
        <p:nvSpPr>
          <p:cNvPr id="9" name="Text 7">
            <a:hlinkClick r:id="rId2" tooltip="" action="ppaction://hlinksldjump"/>
          </p:cNvPr>
          <p:cNvSpPr/>
          <p:nvPr/>
        </p:nvSpPr>
        <p:spPr>
          <a:xfrm>
            <a:off x="4587088" y="4114800"/>
            <a:ext cx="3017520" cy="777240"/>
          </a:xfrm>
          <a:prstGeom prst="rect">
            <a:avLst/>
          </a:prstGeom>
          <a:noFill/>
          <a:ln/>
        </p:spPr>
        <p:txBody>
          <a:bodyPr wrap="square" lIns="0" tIns="0" rIns="0" bIns="0" rtlCol="0" anchor="ctr"/>
          <a:lstStyle/>
          <a:p>
            <a:pPr algn="ctr" indent="0" marL="0">
              <a:buNone/>
            </a:pPr>
            <a:r>
              <a:rPr lang="en-US" sz="1500" b="1" u="sng" dirty="0">
                <a:solidFill>
                  <a:srgbClr val="FFFFFF"/>
                </a:solidFill>
                <a:latin typeface="Calibri" pitchFamily="34" charset="0"/>
                <a:ea typeface="Calibri" pitchFamily="34" charset="-122"/>
                <a:cs typeface="Calibri" pitchFamily="34" charset="-120"/>
                <a:hlinkClick r:id="rId2" action="ppaction://hlinksldjump" tooltip="">
                  <a:extLst>
                    <a:ext uri="{A12FA001-AC4F-418D-AE19-62706E023703}">
                      <ahyp:hlinkClr xmlns:ahyp="http://schemas.microsoft.com/office/drawing/2018/hyperlinkcolor" val="tx"/>
                    </a:ext>
                  </a:extLst>
                </a:hlinkClick>
              </a:rPr>
              <a:t>B. Crust</a:t>
            </a:r>
            <a:endParaRPr lang="en-US" sz="1500" dirty="0"/>
          </a:p>
        </p:txBody>
      </p:sp>
      <p:sp>
        <p:nvSpPr>
          <p:cNvPr id="10" name="Shape 8">
            <a:hlinkClick r:id="rId3" tooltip="" action="ppaction://hlinksldjump"/>
          </p:cNvPr>
          <p:cNvSpPr/>
          <p:nvPr/>
        </p:nvSpPr>
        <p:spPr>
          <a:xfrm>
            <a:off x="7924648" y="4114800"/>
            <a:ext cx="3017520" cy="777240"/>
          </a:xfrm>
          <a:prstGeom prst="roundRect">
            <a:avLst>
              <a:gd name="adj" fmla="val 50000"/>
            </a:avLst>
          </a:prstGeom>
          <a:solidFill>
            <a:srgbClr val="8894A3"/>
          </a:solidFill>
          <a:ln w="12700">
            <a:solidFill>
              <a:srgbClr val="8894A3"/>
            </a:solidFill>
            <a:prstDash val="solid"/>
          </a:ln>
          <a:effectLst>
            <a:outerShdw sx="100000" sy="100000" kx="0" ky="0" algn="bl" rotWithShape="0" blurRad="76200" dist="25400" dir="5400000">
              <a:srgbClr val="0B1D3A">
                <a:alpha val="25000"/>
              </a:srgbClr>
            </a:outerShdw>
          </a:effectLst>
        </p:spPr>
      </p:sp>
      <p:sp>
        <p:nvSpPr>
          <p:cNvPr id="11" name="Text 9">
            <a:hlinkClick r:id="rId3" tooltip="" action="ppaction://hlinksldjump"/>
          </p:cNvPr>
          <p:cNvSpPr/>
          <p:nvPr/>
        </p:nvSpPr>
        <p:spPr>
          <a:xfrm>
            <a:off x="7924648" y="4114800"/>
            <a:ext cx="3017520" cy="777240"/>
          </a:xfrm>
          <a:prstGeom prst="rect">
            <a:avLst/>
          </a:prstGeom>
          <a:noFill/>
          <a:ln/>
        </p:spPr>
        <p:txBody>
          <a:bodyPr wrap="square" lIns="0" tIns="0" rIns="0" bIns="0" rtlCol="0" anchor="ctr"/>
          <a:lstStyle/>
          <a:p>
            <a:pPr algn="ctr" indent="0" marL="0">
              <a:buNone/>
            </a:pPr>
            <a:r>
              <a:rPr lang="en-US" sz="1500" b="1" u="sng" dirty="0">
                <a:solidFill>
                  <a:srgbClr val="FFFFFF"/>
                </a:solidFill>
                <a:latin typeface="Calibri" pitchFamily="34" charset="0"/>
                <a:ea typeface="Calibri" pitchFamily="34" charset="-122"/>
                <a:cs typeface="Calibri" pitchFamily="34" charset="-120"/>
                <a:hlinkClick r:id="rId3" action="ppaction://hlinksldjump" tooltip="">
                  <a:extLst>
                    <a:ext uri="{A12FA001-AC4F-418D-AE19-62706E023703}">
                      <ahyp:hlinkClr xmlns:ahyp="http://schemas.microsoft.com/office/drawing/2018/hyperlinkcolor" val="tx"/>
                    </a:ext>
                  </a:extLst>
                </a:hlinkClick>
              </a:rPr>
              <a:t>C. Outer Core</a:t>
            </a:r>
            <a:endParaRPr lang="en-US" sz="1500" dirty="0"/>
          </a:p>
        </p:txBody>
      </p:sp>
      <p:sp>
        <p:nvSpPr>
          <p:cNvPr id="12" name="Shape 10">
            <a:hlinkClick r:id="rId4" tooltip="" action="ppaction://hlinksldjump"/>
          </p:cNvPr>
          <p:cNvSpPr/>
          <p:nvPr/>
        </p:nvSpPr>
        <p:spPr>
          <a:xfrm>
            <a:off x="457200" y="6263640"/>
            <a:ext cx="1417320" cy="457200"/>
          </a:xfrm>
          <a:prstGeom prst="roundRect">
            <a:avLst>
              <a:gd name="adj" fmla="val 50000"/>
            </a:avLst>
          </a:prstGeom>
          <a:solidFill>
            <a:srgbClr val="0B1D3A"/>
          </a:solidFill>
          <a:ln w="12700">
            <a:solidFill>
              <a:srgbClr val="0B1D3A"/>
            </a:solidFill>
            <a:prstDash val="solid"/>
          </a:ln>
          <a:effectLst>
            <a:outerShdw sx="100000" sy="100000" kx="0" ky="0" algn="bl" rotWithShape="0" blurRad="76200" dist="25400" dir="5400000">
              <a:srgbClr val="0B1D3A">
                <a:alpha val="25000"/>
              </a:srgbClr>
            </a:outerShdw>
          </a:effectLst>
        </p:spPr>
      </p:sp>
      <p:sp>
        <p:nvSpPr>
          <p:cNvPr id="13" name="Text 11">
            <a:hlinkClick r:id="rId4" tooltip="" action="ppaction://hlinksldjump"/>
          </p:cNvPr>
          <p:cNvSpPr/>
          <p:nvPr/>
        </p:nvSpPr>
        <p:spPr>
          <a:xfrm>
            <a:off x="457200" y="6263640"/>
            <a:ext cx="1417320" cy="457200"/>
          </a:xfrm>
          <a:prstGeom prst="rect">
            <a:avLst/>
          </a:prstGeom>
          <a:noFill/>
          <a:ln/>
        </p:spPr>
        <p:txBody>
          <a:bodyPr wrap="square" lIns="0" tIns="0" rIns="0" bIns="0" rtlCol="0" anchor="ctr"/>
          <a:lstStyle/>
          <a:p>
            <a:pPr algn="ctr" indent="0" marL="0">
              <a:buNone/>
            </a:pPr>
            <a:r>
              <a:rPr lang="en-US" sz="1300" b="1" u="sng" dirty="0">
                <a:solidFill>
                  <a:srgbClr val="FFFFFF"/>
                </a:solidFill>
                <a:latin typeface="Calibri" pitchFamily="34" charset="0"/>
                <a:ea typeface="Calibri" pitchFamily="34" charset="-122"/>
                <a:cs typeface="Calibri" pitchFamily="34" charset="-120"/>
                <a:hlinkClick r:id="rId4" action="ppaction://hlinksldjump" tooltip="">
                  <a:extLst>
                    <a:ext uri="{A12FA001-AC4F-418D-AE19-62706E023703}">
                      <ahyp:hlinkClr xmlns:ahyp="http://schemas.microsoft.com/office/drawing/2018/hyperlinkcolor" val="tx"/>
                    </a:ext>
                  </a:extLst>
                </a:hlinkClick>
              </a:rPr>
              <a:t>🏠 HOME</a:t>
            </a:r>
            <a:endParaRPr lang="en-US" sz="1300" dirty="0"/>
          </a:p>
        </p:txBody>
      </p:sp>
      <p:sp>
        <p:nvSpPr>
          <p:cNvPr id="14" name="Shape 12">
            <a:hlinkClick r:id="rId5" tooltip="" action="ppaction://hlinksldjump"/>
          </p:cNvPr>
          <p:cNvSpPr/>
          <p:nvPr/>
        </p:nvSpPr>
        <p:spPr>
          <a:xfrm>
            <a:off x="2011680" y="6263640"/>
            <a:ext cx="1417320" cy="457200"/>
          </a:xfrm>
          <a:prstGeom prst="roundRect">
            <a:avLst>
              <a:gd name="adj" fmla="val 50000"/>
            </a:avLst>
          </a:prstGeom>
          <a:solidFill>
            <a:srgbClr val="8894A3"/>
          </a:solidFill>
          <a:ln w="12700">
            <a:solidFill>
              <a:srgbClr val="8894A3"/>
            </a:solidFill>
            <a:prstDash val="solid"/>
          </a:ln>
          <a:effectLst>
            <a:outerShdw sx="100000" sy="100000" kx="0" ky="0" algn="bl" rotWithShape="0" blurRad="76200" dist="25400" dir="5400000">
              <a:srgbClr val="0B1D3A">
                <a:alpha val="25000"/>
              </a:srgbClr>
            </a:outerShdw>
          </a:effectLst>
        </p:spPr>
      </p:sp>
      <p:sp>
        <p:nvSpPr>
          <p:cNvPr id="15" name="Text 13">
            <a:hlinkClick r:id="rId5" tooltip="" action="ppaction://hlinksldjump"/>
          </p:cNvPr>
          <p:cNvSpPr/>
          <p:nvPr/>
        </p:nvSpPr>
        <p:spPr>
          <a:xfrm>
            <a:off x="2011680" y="6263640"/>
            <a:ext cx="1417320" cy="457200"/>
          </a:xfrm>
          <a:prstGeom prst="rect">
            <a:avLst/>
          </a:prstGeom>
          <a:noFill/>
          <a:ln/>
        </p:spPr>
        <p:txBody>
          <a:bodyPr wrap="square" lIns="0" tIns="0" rIns="0" bIns="0" rtlCol="0" anchor="ctr"/>
          <a:lstStyle/>
          <a:p>
            <a:pPr algn="ctr" indent="0" marL="0">
              <a:buNone/>
            </a:pPr>
            <a:r>
              <a:rPr lang="en-US" sz="1300" b="1" u="sng" dirty="0">
                <a:solidFill>
                  <a:srgbClr val="FFFFFF"/>
                </a:solidFill>
                <a:latin typeface="Calibri" pitchFamily="34" charset="0"/>
                <a:ea typeface="Calibri" pitchFamily="34" charset="-122"/>
                <a:cs typeface="Calibri" pitchFamily="34" charset="-120"/>
                <a:hlinkClick r:id="rId5" action="ppaction://hlinksldjump" tooltip="">
                  <a:extLst>
                    <a:ext uri="{A12FA001-AC4F-418D-AE19-62706E023703}">
                      <ahyp:hlinkClr xmlns:ahyp="http://schemas.microsoft.com/office/drawing/2018/hyperlinkcolor" val="tx"/>
                    </a:ext>
                  </a:extLst>
                </a:hlinkClick>
              </a:rPr>
              <a:t>◀ BACK</a:t>
            </a:r>
            <a:endParaRPr lang="en-US" sz="1300"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 27">
    <p:bg>
      <p:bgPr>
        <a:solidFill>
          <a:srgbClr val="F6F7F9"/>
        </a:solidFill>
      </p:bgPr>
    </p:bg>
    <p:spTree>
      <p:nvGrpSpPr>
        <p:cNvPr id="1" name=""/>
        <p:cNvGrpSpPr/>
        <p:nvPr/>
      </p:nvGrpSpPr>
      <p:grpSpPr>
        <a:xfrm>
          <a:off x="0" y="0"/>
          <a:ext cx="0" cy="0"/>
          <a:chOff x="0" y="0"/>
          <a:chExt cx="0" cy="0"/>
        </a:xfrm>
      </p:grpSpPr>
      <p:sp>
        <p:nvSpPr>
          <p:cNvPr id="2" name="Text 0"/>
          <p:cNvSpPr/>
          <p:nvPr/>
        </p:nvSpPr>
        <p:spPr>
          <a:xfrm>
            <a:off x="548640" y="320040"/>
            <a:ext cx="7315200" cy="365760"/>
          </a:xfrm>
          <a:prstGeom prst="rect">
            <a:avLst/>
          </a:prstGeom>
          <a:noFill/>
          <a:ln/>
        </p:spPr>
        <p:txBody>
          <a:bodyPr wrap="square" lIns="0" tIns="0" rIns="0" bIns="0" rtlCol="0" anchor="ctr"/>
          <a:lstStyle/>
          <a:p>
            <a:pPr indent="0" marL="0">
              <a:buNone/>
            </a:pPr>
            <a:r>
              <a:rPr lang="en-US" sz="1300" b="1" spc="200" kern="0" dirty="0">
                <a:solidFill>
                  <a:srgbClr val="5B6B7A"/>
                </a:solidFill>
                <a:latin typeface="Calibri" pitchFamily="34" charset="0"/>
                <a:ea typeface="Calibri" pitchFamily="34" charset="-122"/>
                <a:cs typeface="Calibri" pitchFamily="34" charset="-120"/>
              </a:rPr>
              <a:t>FINAL CHALLENGE · QUESTION 4 OF 5</a:t>
            </a:r>
            <a:endParaRPr lang="en-US" sz="1300" dirty="0"/>
          </a:p>
        </p:txBody>
      </p:sp>
      <p:sp>
        <p:nvSpPr>
          <p:cNvPr id="3" name="Shape 1"/>
          <p:cNvSpPr/>
          <p:nvPr/>
        </p:nvSpPr>
        <p:spPr>
          <a:xfrm>
            <a:off x="9052560" y="320040"/>
            <a:ext cx="2606040" cy="457200"/>
          </a:xfrm>
          <a:prstGeom prst="roundRect">
            <a:avLst>
              <a:gd name="adj" fmla="val 50000"/>
            </a:avLst>
          </a:prstGeom>
          <a:solidFill>
            <a:srgbClr val="FFC857"/>
          </a:solidFill>
          <a:ln/>
        </p:spPr>
      </p:sp>
      <p:sp>
        <p:nvSpPr>
          <p:cNvPr id="4" name="Text 2"/>
          <p:cNvSpPr/>
          <p:nvPr/>
        </p:nvSpPr>
        <p:spPr>
          <a:xfrm>
            <a:off x="9052560" y="320040"/>
            <a:ext cx="2606040" cy="457200"/>
          </a:xfrm>
          <a:prstGeom prst="rect">
            <a:avLst/>
          </a:prstGeom>
          <a:noFill/>
          <a:ln/>
        </p:spPr>
        <p:txBody>
          <a:bodyPr wrap="square" lIns="0" tIns="0" rIns="0" bIns="0" rtlCol="0" anchor="ctr"/>
          <a:lstStyle/>
          <a:p>
            <a:pPr algn="ctr" indent="0" marL="0">
              <a:buNone/>
            </a:pPr>
            <a:r>
              <a:rPr lang="en-US" sz="1100" b="1" dirty="0">
                <a:solidFill>
                  <a:srgbClr val="0B1D3A"/>
                </a:solidFill>
                <a:latin typeface="Calibri" pitchFamily="34" charset="0"/>
                <a:ea typeface="Calibri" pitchFamily="34" charset="-122"/>
                <a:cs typeface="Calibri" pitchFamily="34" charset="-120"/>
              </a:rPr>
              <a:t>ARRANGE</a:t>
            </a:r>
            <a:endParaRPr lang="en-US" sz="1100" dirty="0"/>
          </a:p>
        </p:txBody>
      </p:sp>
      <p:sp>
        <p:nvSpPr>
          <p:cNvPr id="5" name="Text 3"/>
          <p:cNvSpPr/>
          <p:nvPr/>
        </p:nvSpPr>
        <p:spPr>
          <a:xfrm>
            <a:off x="548640" y="1051560"/>
            <a:ext cx="10881360" cy="1463040"/>
          </a:xfrm>
          <a:prstGeom prst="rect">
            <a:avLst/>
          </a:prstGeom>
          <a:noFill/>
          <a:ln/>
        </p:spPr>
        <p:txBody>
          <a:bodyPr wrap="square" lIns="0" tIns="0" rIns="0" bIns="0" rtlCol="0" anchor="t"/>
          <a:lstStyle/>
          <a:p>
            <a:pPr indent="0" marL="0">
              <a:buNone/>
            </a:pPr>
            <a:r>
              <a:rPr lang="en-US" sz="2600" b="1" dirty="0">
                <a:solidFill>
                  <a:srgbClr val="1C2531"/>
                </a:solidFill>
                <a:latin typeface="Cambria" pitchFamily="34" charset="0"/>
                <a:ea typeface="Cambria" pitchFamily="34" charset="-122"/>
                <a:cs typeface="Cambria" pitchFamily="34" charset="-120"/>
              </a:rPr>
              <a:t>Starting from the outside, which order is correct?</a:t>
            </a:r>
            <a:endParaRPr lang="en-US" sz="2600" dirty="0"/>
          </a:p>
        </p:txBody>
      </p:sp>
      <p:sp>
        <p:nvSpPr>
          <p:cNvPr id="6" name="Shape 4">
            <a:hlinkClick r:id="rId1" tooltip="" action="ppaction://hlinksldjump"/>
          </p:cNvPr>
          <p:cNvSpPr/>
          <p:nvPr/>
        </p:nvSpPr>
        <p:spPr>
          <a:xfrm>
            <a:off x="1249528" y="4114800"/>
            <a:ext cx="3017520" cy="777240"/>
          </a:xfrm>
          <a:prstGeom prst="roundRect">
            <a:avLst>
              <a:gd name="adj" fmla="val 50000"/>
            </a:avLst>
          </a:prstGeom>
          <a:solidFill>
            <a:srgbClr val="8894A3"/>
          </a:solidFill>
          <a:ln w="12700">
            <a:solidFill>
              <a:srgbClr val="8894A3"/>
            </a:solidFill>
            <a:prstDash val="solid"/>
          </a:ln>
          <a:effectLst>
            <a:outerShdw sx="100000" sy="100000" kx="0" ky="0" algn="bl" rotWithShape="0" blurRad="76200" dist="25400" dir="5400000">
              <a:srgbClr val="0B1D3A">
                <a:alpha val="25000"/>
              </a:srgbClr>
            </a:outerShdw>
          </a:effectLst>
        </p:spPr>
      </p:sp>
      <p:sp>
        <p:nvSpPr>
          <p:cNvPr id="7" name="Text 5">
            <a:hlinkClick r:id="rId1" tooltip="" action="ppaction://hlinksldjump"/>
          </p:cNvPr>
          <p:cNvSpPr/>
          <p:nvPr/>
        </p:nvSpPr>
        <p:spPr>
          <a:xfrm>
            <a:off x="1249528" y="4114800"/>
            <a:ext cx="3017520" cy="777240"/>
          </a:xfrm>
          <a:prstGeom prst="rect">
            <a:avLst/>
          </a:prstGeom>
          <a:noFill/>
          <a:ln/>
        </p:spPr>
        <p:txBody>
          <a:bodyPr wrap="square" lIns="0" tIns="0" rIns="0" bIns="0" rtlCol="0" anchor="ctr"/>
          <a:lstStyle/>
          <a:p>
            <a:pPr algn="ctr" indent="0" marL="0">
              <a:buNone/>
            </a:pPr>
            <a:r>
              <a:rPr lang="en-US" sz="1500" b="1" u="sng" dirty="0">
                <a:solidFill>
                  <a:srgbClr val="FFFFFF"/>
                </a:solidFill>
                <a:latin typeface="Calibri" pitchFamily="34" charset="0"/>
                <a:ea typeface="Calibri" pitchFamily="34" charset="-122"/>
                <a:cs typeface="Calibri" pitchFamily="34" charset="-120"/>
                <a:hlinkClick r:id="rId1" action="ppaction://hlinksldjump" tooltip="">
                  <a:extLst>
                    <a:ext uri="{A12FA001-AC4F-418D-AE19-62706E023703}">
                      <ahyp:hlinkClr xmlns:ahyp="http://schemas.microsoft.com/office/drawing/2018/hyperlinkcolor" val="tx"/>
                    </a:ext>
                  </a:extLst>
                </a:hlinkClick>
              </a:rPr>
              <a:t>Crust → Mantle → Outer → Inner</a:t>
            </a:r>
            <a:endParaRPr lang="en-US" sz="1500" dirty="0"/>
          </a:p>
        </p:txBody>
      </p:sp>
      <p:sp>
        <p:nvSpPr>
          <p:cNvPr id="8" name="Shape 6">
            <a:hlinkClick r:id="rId2" tooltip="" action="ppaction://hlinksldjump"/>
          </p:cNvPr>
          <p:cNvSpPr/>
          <p:nvPr/>
        </p:nvSpPr>
        <p:spPr>
          <a:xfrm>
            <a:off x="4587088" y="4114800"/>
            <a:ext cx="3017520" cy="777240"/>
          </a:xfrm>
          <a:prstGeom prst="roundRect">
            <a:avLst>
              <a:gd name="adj" fmla="val 50000"/>
            </a:avLst>
          </a:prstGeom>
          <a:solidFill>
            <a:srgbClr val="8894A3"/>
          </a:solidFill>
          <a:ln w="12700">
            <a:solidFill>
              <a:srgbClr val="8894A3"/>
            </a:solidFill>
            <a:prstDash val="solid"/>
          </a:ln>
          <a:effectLst>
            <a:outerShdw sx="100000" sy="100000" kx="0" ky="0" algn="bl" rotWithShape="0" blurRad="76200" dist="25400" dir="5400000">
              <a:srgbClr val="0B1D3A">
                <a:alpha val="25000"/>
              </a:srgbClr>
            </a:outerShdw>
          </a:effectLst>
        </p:spPr>
      </p:sp>
      <p:sp>
        <p:nvSpPr>
          <p:cNvPr id="9" name="Text 7">
            <a:hlinkClick r:id="rId2" tooltip="" action="ppaction://hlinksldjump"/>
          </p:cNvPr>
          <p:cNvSpPr/>
          <p:nvPr/>
        </p:nvSpPr>
        <p:spPr>
          <a:xfrm>
            <a:off x="4587088" y="4114800"/>
            <a:ext cx="3017520" cy="777240"/>
          </a:xfrm>
          <a:prstGeom prst="rect">
            <a:avLst/>
          </a:prstGeom>
          <a:noFill/>
          <a:ln/>
        </p:spPr>
        <p:txBody>
          <a:bodyPr wrap="square" lIns="0" tIns="0" rIns="0" bIns="0" rtlCol="0" anchor="ctr"/>
          <a:lstStyle/>
          <a:p>
            <a:pPr algn="ctr" indent="0" marL="0">
              <a:buNone/>
            </a:pPr>
            <a:r>
              <a:rPr lang="en-US" sz="1500" b="1" u="sng" dirty="0">
                <a:solidFill>
                  <a:srgbClr val="FFFFFF"/>
                </a:solidFill>
                <a:latin typeface="Calibri" pitchFamily="34" charset="0"/>
                <a:ea typeface="Calibri" pitchFamily="34" charset="-122"/>
                <a:cs typeface="Calibri" pitchFamily="34" charset="-120"/>
                <a:hlinkClick r:id="rId2" action="ppaction://hlinksldjump" tooltip="">
                  <a:extLst>
                    <a:ext uri="{A12FA001-AC4F-418D-AE19-62706E023703}">
                      <ahyp:hlinkClr xmlns:ahyp="http://schemas.microsoft.com/office/drawing/2018/hyperlinkcolor" val="tx"/>
                    </a:ext>
                  </a:extLst>
                </a:hlinkClick>
              </a:rPr>
              <a:t>Inner → Outer → Mantle → Crust</a:t>
            </a:r>
            <a:endParaRPr lang="en-US" sz="1500" dirty="0"/>
          </a:p>
        </p:txBody>
      </p:sp>
      <p:sp>
        <p:nvSpPr>
          <p:cNvPr id="10" name="Shape 8">
            <a:hlinkClick r:id="rId3" tooltip="" action="ppaction://hlinksldjump"/>
          </p:cNvPr>
          <p:cNvSpPr/>
          <p:nvPr/>
        </p:nvSpPr>
        <p:spPr>
          <a:xfrm>
            <a:off x="7924648" y="4114800"/>
            <a:ext cx="3017520" cy="777240"/>
          </a:xfrm>
          <a:prstGeom prst="roundRect">
            <a:avLst>
              <a:gd name="adj" fmla="val 50000"/>
            </a:avLst>
          </a:prstGeom>
          <a:solidFill>
            <a:srgbClr val="8894A3"/>
          </a:solidFill>
          <a:ln w="12700">
            <a:solidFill>
              <a:srgbClr val="8894A3"/>
            </a:solidFill>
            <a:prstDash val="solid"/>
          </a:ln>
          <a:effectLst>
            <a:outerShdw sx="100000" sy="100000" kx="0" ky="0" algn="bl" rotWithShape="0" blurRad="76200" dist="25400" dir="5400000">
              <a:srgbClr val="0B1D3A">
                <a:alpha val="25000"/>
              </a:srgbClr>
            </a:outerShdw>
          </a:effectLst>
        </p:spPr>
      </p:sp>
      <p:sp>
        <p:nvSpPr>
          <p:cNvPr id="11" name="Text 9">
            <a:hlinkClick r:id="rId3" tooltip="" action="ppaction://hlinksldjump"/>
          </p:cNvPr>
          <p:cNvSpPr/>
          <p:nvPr/>
        </p:nvSpPr>
        <p:spPr>
          <a:xfrm>
            <a:off x="7924648" y="4114800"/>
            <a:ext cx="3017520" cy="777240"/>
          </a:xfrm>
          <a:prstGeom prst="rect">
            <a:avLst/>
          </a:prstGeom>
          <a:noFill/>
          <a:ln/>
        </p:spPr>
        <p:txBody>
          <a:bodyPr wrap="square" lIns="0" tIns="0" rIns="0" bIns="0" rtlCol="0" anchor="ctr"/>
          <a:lstStyle/>
          <a:p>
            <a:pPr algn="ctr" indent="0" marL="0">
              <a:buNone/>
            </a:pPr>
            <a:r>
              <a:rPr lang="en-US" sz="1500" b="1" u="sng" dirty="0">
                <a:solidFill>
                  <a:srgbClr val="FFFFFF"/>
                </a:solidFill>
                <a:latin typeface="Calibri" pitchFamily="34" charset="0"/>
                <a:ea typeface="Calibri" pitchFamily="34" charset="-122"/>
                <a:cs typeface="Calibri" pitchFamily="34" charset="-120"/>
                <a:hlinkClick r:id="rId3" action="ppaction://hlinksldjump" tooltip="">
                  <a:extLst>
                    <a:ext uri="{A12FA001-AC4F-418D-AE19-62706E023703}">
                      <ahyp:hlinkClr xmlns:ahyp="http://schemas.microsoft.com/office/drawing/2018/hyperlinkcolor" val="tx"/>
                    </a:ext>
                  </a:extLst>
                </a:hlinkClick>
              </a:rPr>
              <a:t>Mantle → Crust → Inner → Outer</a:t>
            </a:r>
            <a:endParaRPr lang="en-US" sz="1500" dirty="0"/>
          </a:p>
        </p:txBody>
      </p:sp>
      <p:sp>
        <p:nvSpPr>
          <p:cNvPr id="12" name="Shape 10">
            <a:hlinkClick r:id="rId4" tooltip="" action="ppaction://hlinksldjump"/>
          </p:cNvPr>
          <p:cNvSpPr/>
          <p:nvPr/>
        </p:nvSpPr>
        <p:spPr>
          <a:xfrm>
            <a:off x="457200" y="6263640"/>
            <a:ext cx="1417320" cy="457200"/>
          </a:xfrm>
          <a:prstGeom prst="roundRect">
            <a:avLst>
              <a:gd name="adj" fmla="val 50000"/>
            </a:avLst>
          </a:prstGeom>
          <a:solidFill>
            <a:srgbClr val="0B1D3A"/>
          </a:solidFill>
          <a:ln w="12700">
            <a:solidFill>
              <a:srgbClr val="0B1D3A"/>
            </a:solidFill>
            <a:prstDash val="solid"/>
          </a:ln>
          <a:effectLst>
            <a:outerShdw sx="100000" sy="100000" kx="0" ky="0" algn="bl" rotWithShape="0" blurRad="76200" dist="25400" dir="5400000">
              <a:srgbClr val="0B1D3A">
                <a:alpha val="25000"/>
              </a:srgbClr>
            </a:outerShdw>
          </a:effectLst>
        </p:spPr>
      </p:sp>
      <p:sp>
        <p:nvSpPr>
          <p:cNvPr id="13" name="Text 11">
            <a:hlinkClick r:id="rId4" tooltip="" action="ppaction://hlinksldjump"/>
          </p:cNvPr>
          <p:cNvSpPr/>
          <p:nvPr/>
        </p:nvSpPr>
        <p:spPr>
          <a:xfrm>
            <a:off x="457200" y="6263640"/>
            <a:ext cx="1417320" cy="457200"/>
          </a:xfrm>
          <a:prstGeom prst="rect">
            <a:avLst/>
          </a:prstGeom>
          <a:noFill/>
          <a:ln/>
        </p:spPr>
        <p:txBody>
          <a:bodyPr wrap="square" lIns="0" tIns="0" rIns="0" bIns="0" rtlCol="0" anchor="ctr"/>
          <a:lstStyle/>
          <a:p>
            <a:pPr algn="ctr" indent="0" marL="0">
              <a:buNone/>
            </a:pPr>
            <a:r>
              <a:rPr lang="en-US" sz="1300" b="1" u="sng" dirty="0">
                <a:solidFill>
                  <a:srgbClr val="FFFFFF"/>
                </a:solidFill>
                <a:latin typeface="Calibri" pitchFamily="34" charset="0"/>
                <a:ea typeface="Calibri" pitchFamily="34" charset="-122"/>
                <a:cs typeface="Calibri" pitchFamily="34" charset="-120"/>
                <a:hlinkClick r:id="rId4" action="ppaction://hlinksldjump" tooltip="">
                  <a:extLst>
                    <a:ext uri="{A12FA001-AC4F-418D-AE19-62706E023703}">
                      <ahyp:hlinkClr xmlns:ahyp="http://schemas.microsoft.com/office/drawing/2018/hyperlinkcolor" val="tx"/>
                    </a:ext>
                  </a:extLst>
                </a:hlinkClick>
              </a:rPr>
              <a:t>🏠 HOME</a:t>
            </a:r>
            <a:endParaRPr lang="en-US" sz="1300" dirty="0"/>
          </a:p>
        </p:txBody>
      </p:sp>
      <p:sp>
        <p:nvSpPr>
          <p:cNvPr id="14" name="Shape 12">
            <a:hlinkClick r:id="rId5" tooltip="" action="ppaction://hlinksldjump"/>
          </p:cNvPr>
          <p:cNvSpPr/>
          <p:nvPr/>
        </p:nvSpPr>
        <p:spPr>
          <a:xfrm>
            <a:off x="2011680" y="6263640"/>
            <a:ext cx="1417320" cy="457200"/>
          </a:xfrm>
          <a:prstGeom prst="roundRect">
            <a:avLst>
              <a:gd name="adj" fmla="val 50000"/>
            </a:avLst>
          </a:prstGeom>
          <a:solidFill>
            <a:srgbClr val="8894A3"/>
          </a:solidFill>
          <a:ln w="12700">
            <a:solidFill>
              <a:srgbClr val="8894A3"/>
            </a:solidFill>
            <a:prstDash val="solid"/>
          </a:ln>
          <a:effectLst>
            <a:outerShdw sx="100000" sy="100000" kx="0" ky="0" algn="bl" rotWithShape="0" blurRad="76200" dist="25400" dir="5400000">
              <a:srgbClr val="0B1D3A">
                <a:alpha val="25000"/>
              </a:srgbClr>
            </a:outerShdw>
          </a:effectLst>
        </p:spPr>
      </p:sp>
      <p:sp>
        <p:nvSpPr>
          <p:cNvPr id="15" name="Text 13">
            <a:hlinkClick r:id="rId5" tooltip="" action="ppaction://hlinksldjump"/>
          </p:cNvPr>
          <p:cNvSpPr/>
          <p:nvPr/>
        </p:nvSpPr>
        <p:spPr>
          <a:xfrm>
            <a:off x="2011680" y="6263640"/>
            <a:ext cx="1417320" cy="457200"/>
          </a:xfrm>
          <a:prstGeom prst="rect">
            <a:avLst/>
          </a:prstGeom>
          <a:noFill/>
          <a:ln/>
        </p:spPr>
        <p:txBody>
          <a:bodyPr wrap="square" lIns="0" tIns="0" rIns="0" bIns="0" rtlCol="0" anchor="ctr"/>
          <a:lstStyle/>
          <a:p>
            <a:pPr algn="ctr" indent="0" marL="0">
              <a:buNone/>
            </a:pPr>
            <a:r>
              <a:rPr lang="en-US" sz="1300" b="1" u="sng" dirty="0">
                <a:solidFill>
                  <a:srgbClr val="FFFFFF"/>
                </a:solidFill>
                <a:latin typeface="Calibri" pitchFamily="34" charset="0"/>
                <a:ea typeface="Calibri" pitchFamily="34" charset="-122"/>
                <a:cs typeface="Calibri" pitchFamily="34" charset="-120"/>
                <a:hlinkClick r:id="rId5" action="ppaction://hlinksldjump" tooltip="">
                  <a:extLst>
                    <a:ext uri="{A12FA001-AC4F-418D-AE19-62706E023703}">
                      <ahyp:hlinkClr xmlns:ahyp="http://schemas.microsoft.com/office/drawing/2018/hyperlinkcolor" val="tx"/>
                    </a:ext>
                  </a:extLst>
                </a:hlinkClick>
              </a:rPr>
              <a:t>◀ BACK</a:t>
            </a:r>
            <a:endParaRPr lang="en-US" sz="1300"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 28">
    <p:bg>
      <p:bgPr>
        <a:solidFill>
          <a:srgbClr val="F6F7F9"/>
        </a:solidFill>
      </p:bgPr>
    </p:bg>
    <p:spTree>
      <p:nvGrpSpPr>
        <p:cNvPr id="1" name=""/>
        <p:cNvGrpSpPr/>
        <p:nvPr/>
      </p:nvGrpSpPr>
      <p:grpSpPr>
        <a:xfrm>
          <a:off x="0" y="0"/>
          <a:ext cx="0" cy="0"/>
          <a:chOff x="0" y="0"/>
          <a:chExt cx="0" cy="0"/>
        </a:xfrm>
      </p:grpSpPr>
      <p:sp>
        <p:nvSpPr>
          <p:cNvPr id="2" name="Text 0"/>
          <p:cNvSpPr/>
          <p:nvPr/>
        </p:nvSpPr>
        <p:spPr>
          <a:xfrm>
            <a:off x="548640" y="320040"/>
            <a:ext cx="7315200" cy="365760"/>
          </a:xfrm>
          <a:prstGeom prst="rect">
            <a:avLst/>
          </a:prstGeom>
          <a:noFill/>
          <a:ln/>
        </p:spPr>
        <p:txBody>
          <a:bodyPr wrap="square" lIns="0" tIns="0" rIns="0" bIns="0" rtlCol="0" anchor="ctr"/>
          <a:lstStyle/>
          <a:p>
            <a:pPr indent="0" marL="0">
              <a:buNone/>
            </a:pPr>
            <a:r>
              <a:rPr lang="en-US" sz="1300" b="1" spc="200" kern="0" dirty="0">
                <a:solidFill>
                  <a:srgbClr val="5B6B7A"/>
                </a:solidFill>
                <a:latin typeface="Calibri" pitchFamily="34" charset="0"/>
                <a:ea typeface="Calibri" pitchFamily="34" charset="-122"/>
                <a:cs typeface="Calibri" pitchFamily="34" charset="-120"/>
              </a:rPr>
              <a:t>FINAL CHALLENGE · QUESTION 5 OF 5</a:t>
            </a:r>
            <a:endParaRPr lang="en-US" sz="1300" dirty="0"/>
          </a:p>
        </p:txBody>
      </p:sp>
      <p:sp>
        <p:nvSpPr>
          <p:cNvPr id="3" name="Shape 1"/>
          <p:cNvSpPr/>
          <p:nvPr/>
        </p:nvSpPr>
        <p:spPr>
          <a:xfrm>
            <a:off x="9052560" y="320040"/>
            <a:ext cx="2606040" cy="457200"/>
          </a:xfrm>
          <a:prstGeom prst="roundRect">
            <a:avLst>
              <a:gd name="adj" fmla="val 50000"/>
            </a:avLst>
          </a:prstGeom>
          <a:solidFill>
            <a:srgbClr val="FFC857"/>
          </a:solidFill>
          <a:ln/>
        </p:spPr>
      </p:sp>
      <p:sp>
        <p:nvSpPr>
          <p:cNvPr id="4" name="Text 2"/>
          <p:cNvSpPr/>
          <p:nvPr/>
        </p:nvSpPr>
        <p:spPr>
          <a:xfrm>
            <a:off x="9052560" y="320040"/>
            <a:ext cx="2606040" cy="457200"/>
          </a:xfrm>
          <a:prstGeom prst="rect">
            <a:avLst/>
          </a:prstGeom>
          <a:noFill/>
          <a:ln/>
        </p:spPr>
        <p:txBody>
          <a:bodyPr wrap="square" lIns="0" tIns="0" rIns="0" bIns="0" rtlCol="0" anchor="ctr"/>
          <a:lstStyle/>
          <a:p>
            <a:pPr algn="ctr" indent="0" marL="0">
              <a:buNone/>
            </a:pPr>
            <a:r>
              <a:rPr lang="en-US" sz="1100" b="1" dirty="0">
                <a:solidFill>
                  <a:srgbClr val="0B1D3A"/>
                </a:solidFill>
                <a:latin typeface="Calibri" pitchFamily="34" charset="0"/>
                <a:ea typeface="Calibri" pitchFamily="34" charset="-122"/>
                <a:cs typeface="Calibri" pitchFamily="34" charset="-120"/>
              </a:rPr>
              <a:t>THINK LIKE A SCIENTIST</a:t>
            </a:r>
            <a:endParaRPr lang="en-US" sz="1100" dirty="0"/>
          </a:p>
        </p:txBody>
      </p:sp>
      <p:sp>
        <p:nvSpPr>
          <p:cNvPr id="5" name="Text 3"/>
          <p:cNvSpPr/>
          <p:nvPr/>
        </p:nvSpPr>
        <p:spPr>
          <a:xfrm>
            <a:off x="548640" y="1051560"/>
            <a:ext cx="10881360" cy="1463040"/>
          </a:xfrm>
          <a:prstGeom prst="rect">
            <a:avLst/>
          </a:prstGeom>
          <a:noFill/>
          <a:ln/>
        </p:spPr>
        <p:txBody>
          <a:bodyPr wrap="square" lIns="0" tIns="0" rIns="0" bIns="0" rtlCol="0" anchor="t"/>
          <a:lstStyle/>
          <a:p>
            <a:pPr indent="0" marL="0">
              <a:buNone/>
            </a:pPr>
            <a:r>
              <a:rPr lang="en-US" sz="2600" b="1" dirty="0">
                <a:solidFill>
                  <a:srgbClr val="1C2531"/>
                </a:solidFill>
                <a:latin typeface="Cambria" pitchFamily="34" charset="0"/>
                <a:ea typeface="Cambria" pitchFamily="34" charset="-122"/>
                <a:cs typeface="Cambria" pitchFamily="34" charset="-120"/>
              </a:rPr>
              <a:t>Why does the inner core stay SOLID even though it's the hottest layer of Earth?</a:t>
            </a:r>
            <a:endParaRPr lang="en-US" sz="2600" dirty="0"/>
          </a:p>
        </p:txBody>
      </p:sp>
      <p:sp>
        <p:nvSpPr>
          <p:cNvPr id="6" name="Shape 4">
            <a:hlinkClick r:id="rId1" tooltip="" action="ppaction://hlinksldjump"/>
          </p:cNvPr>
          <p:cNvSpPr/>
          <p:nvPr/>
        </p:nvSpPr>
        <p:spPr>
          <a:xfrm>
            <a:off x="1249528" y="4114800"/>
            <a:ext cx="3017520" cy="777240"/>
          </a:xfrm>
          <a:prstGeom prst="roundRect">
            <a:avLst>
              <a:gd name="adj" fmla="val 50000"/>
            </a:avLst>
          </a:prstGeom>
          <a:solidFill>
            <a:srgbClr val="8894A3"/>
          </a:solidFill>
          <a:ln w="12700">
            <a:solidFill>
              <a:srgbClr val="8894A3"/>
            </a:solidFill>
            <a:prstDash val="solid"/>
          </a:ln>
          <a:effectLst>
            <a:outerShdw sx="100000" sy="100000" kx="0" ky="0" algn="bl" rotWithShape="0" blurRad="76200" dist="25400" dir="5400000">
              <a:srgbClr val="0B1D3A">
                <a:alpha val="25000"/>
              </a:srgbClr>
            </a:outerShdw>
          </a:effectLst>
        </p:spPr>
      </p:sp>
      <p:sp>
        <p:nvSpPr>
          <p:cNvPr id="7" name="Text 5">
            <a:hlinkClick r:id="rId1" tooltip="" action="ppaction://hlinksldjump"/>
          </p:cNvPr>
          <p:cNvSpPr/>
          <p:nvPr/>
        </p:nvSpPr>
        <p:spPr>
          <a:xfrm>
            <a:off x="1249528" y="4114800"/>
            <a:ext cx="3017520" cy="777240"/>
          </a:xfrm>
          <a:prstGeom prst="rect">
            <a:avLst/>
          </a:prstGeom>
          <a:noFill/>
          <a:ln/>
        </p:spPr>
        <p:txBody>
          <a:bodyPr wrap="square" lIns="0" tIns="0" rIns="0" bIns="0" rtlCol="0" anchor="ctr"/>
          <a:lstStyle/>
          <a:p>
            <a:pPr algn="ctr" indent="0" marL="0">
              <a:buNone/>
            </a:pPr>
            <a:r>
              <a:rPr lang="en-US" sz="1500" b="1" u="sng" dirty="0">
                <a:solidFill>
                  <a:srgbClr val="FFFFFF"/>
                </a:solidFill>
                <a:latin typeface="Calibri" pitchFamily="34" charset="0"/>
                <a:ea typeface="Calibri" pitchFamily="34" charset="-122"/>
                <a:cs typeface="Calibri" pitchFamily="34" charset="-120"/>
                <a:hlinkClick r:id="rId1" action="ppaction://hlinksldjump" tooltip="">
                  <a:extLst>
                    <a:ext uri="{A12FA001-AC4F-418D-AE19-62706E023703}">
                      <ahyp:hlinkClr xmlns:ahyp="http://schemas.microsoft.com/office/drawing/2018/hyperlinkcolor" val="tx"/>
                    </a:ext>
                  </a:extLst>
                </a:hlinkClick>
              </a:rPr>
              <a:t>A. Because it is far from the sun</a:t>
            </a:r>
            <a:endParaRPr lang="en-US" sz="1500" dirty="0"/>
          </a:p>
        </p:txBody>
      </p:sp>
      <p:sp>
        <p:nvSpPr>
          <p:cNvPr id="8" name="Shape 6">
            <a:hlinkClick r:id="rId2" tooltip="" action="ppaction://hlinksldjump"/>
          </p:cNvPr>
          <p:cNvSpPr/>
          <p:nvPr/>
        </p:nvSpPr>
        <p:spPr>
          <a:xfrm>
            <a:off x="4587088" y="4114800"/>
            <a:ext cx="3017520" cy="777240"/>
          </a:xfrm>
          <a:prstGeom prst="roundRect">
            <a:avLst>
              <a:gd name="adj" fmla="val 50000"/>
            </a:avLst>
          </a:prstGeom>
          <a:solidFill>
            <a:srgbClr val="8894A3"/>
          </a:solidFill>
          <a:ln w="12700">
            <a:solidFill>
              <a:srgbClr val="8894A3"/>
            </a:solidFill>
            <a:prstDash val="solid"/>
          </a:ln>
          <a:effectLst>
            <a:outerShdw sx="100000" sy="100000" kx="0" ky="0" algn="bl" rotWithShape="0" blurRad="76200" dist="25400" dir="5400000">
              <a:srgbClr val="0B1D3A">
                <a:alpha val="25000"/>
              </a:srgbClr>
            </a:outerShdw>
          </a:effectLst>
        </p:spPr>
      </p:sp>
      <p:sp>
        <p:nvSpPr>
          <p:cNvPr id="9" name="Text 7">
            <a:hlinkClick r:id="rId2" tooltip="" action="ppaction://hlinksldjump"/>
          </p:cNvPr>
          <p:cNvSpPr/>
          <p:nvPr/>
        </p:nvSpPr>
        <p:spPr>
          <a:xfrm>
            <a:off x="4587088" y="4114800"/>
            <a:ext cx="3017520" cy="777240"/>
          </a:xfrm>
          <a:prstGeom prst="rect">
            <a:avLst/>
          </a:prstGeom>
          <a:noFill/>
          <a:ln/>
        </p:spPr>
        <p:txBody>
          <a:bodyPr wrap="square" lIns="0" tIns="0" rIns="0" bIns="0" rtlCol="0" anchor="ctr"/>
          <a:lstStyle/>
          <a:p>
            <a:pPr algn="ctr" indent="0" marL="0">
              <a:buNone/>
            </a:pPr>
            <a:r>
              <a:rPr lang="en-US" sz="1500" b="1" u="sng" dirty="0">
                <a:solidFill>
                  <a:srgbClr val="FFFFFF"/>
                </a:solidFill>
                <a:latin typeface="Calibri" pitchFamily="34" charset="0"/>
                <a:ea typeface="Calibri" pitchFamily="34" charset="-122"/>
                <a:cs typeface="Calibri" pitchFamily="34" charset="-120"/>
                <a:hlinkClick r:id="rId2" action="ppaction://hlinksldjump" tooltip="">
                  <a:extLst>
                    <a:ext uri="{A12FA001-AC4F-418D-AE19-62706E023703}">
                      <ahyp:hlinkClr xmlns:ahyp="http://schemas.microsoft.com/office/drawing/2018/hyperlinkcolor" val="tx"/>
                    </a:ext>
                  </a:extLst>
                </a:hlinkClick>
              </a:rPr>
              <a:t>B. Because of huge pressure squeezing it</a:t>
            </a:r>
            <a:endParaRPr lang="en-US" sz="1500" dirty="0"/>
          </a:p>
        </p:txBody>
      </p:sp>
      <p:sp>
        <p:nvSpPr>
          <p:cNvPr id="10" name="Shape 8">
            <a:hlinkClick r:id="rId3" tooltip="" action="ppaction://hlinksldjump"/>
          </p:cNvPr>
          <p:cNvSpPr/>
          <p:nvPr/>
        </p:nvSpPr>
        <p:spPr>
          <a:xfrm>
            <a:off x="7924648" y="4114800"/>
            <a:ext cx="3017520" cy="777240"/>
          </a:xfrm>
          <a:prstGeom prst="roundRect">
            <a:avLst>
              <a:gd name="adj" fmla="val 50000"/>
            </a:avLst>
          </a:prstGeom>
          <a:solidFill>
            <a:srgbClr val="8894A3"/>
          </a:solidFill>
          <a:ln w="12700">
            <a:solidFill>
              <a:srgbClr val="8894A3"/>
            </a:solidFill>
            <a:prstDash val="solid"/>
          </a:ln>
          <a:effectLst>
            <a:outerShdw sx="100000" sy="100000" kx="0" ky="0" algn="bl" rotWithShape="0" blurRad="76200" dist="25400" dir="5400000">
              <a:srgbClr val="0B1D3A">
                <a:alpha val="25000"/>
              </a:srgbClr>
            </a:outerShdw>
          </a:effectLst>
        </p:spPr>
      </p:sp>
      <p:sp>
        <p:nvSpPr>
          <p:cNvPr id="11" name="Text 9">
            <a:hlinkClick r:id="rId3" tooltip="" action="ppaction://hlinksldjump"/>
          </p:cNvPr>
          <p:cNvSpPr/>
          <p:nvPr/>
        </p:nvSpPr>
        <p:spPr>
          <a:xfrm>
            <a:off x="7924648" y="4114800"/>
            <a:ext cx="3017520" cy="777240"/>
          </a:xfrm>
          <a:prstGeom prst="rect">
            <a:avLst/>
          </a:prstGeom>
          <a:noFill/>
          <a:ln/>
        </p:spPr>
        <p:txBody>
          <a:bodyPr wrap="square" lIns="0" tIns="0" rIns="0" bIns="0" rtlCol="0" anchor="ctr"/>
          <a:lstStyle/>
          <a:p>
            <a:pPr algn="ctr" indent="0" marL="0">
              <a:buNone/>
            </a:pPr>
            <a:r>
              <a:rPr lang="en-US" sz="1500" b="1" u="sng" dirty="0">
                <a:solidFill>
                  <a:srgbClr val="FFFFFF"/>
                </a:solidFill>
                <a:latin typeface="Calibri" pitchFamily="34" charset="0"/>
                <a:ea typeface="Calibri" pitchFamily="34" charset="-122"/>
                <a:cs typeface="Calibri" pitchFamily="34" charset="-120"/>
                <a:hlinkClick r:id="rId3" action="ppaction://hlinksldjump" tooltip="">
                  <a:extLst>
                    <a:ext uri="{A12FA001-AC4F-418D-AE19-62706E023703}">
                      <ahyp:hlinkClr xmlns:ahyp="http://schemas.microsoft.com/office/drawing/2018/hyperlinkcolor" val="tx"/>
                    </a:ext>
                  </a:extLst>
                </a:hlinkClick>
              </a:rPr>
              <a:t>C. Because it is made of ice</a:t>
            </a:r>
            <a:endParaRPr lang="en-US" sz="1500" dirty="0"/>
          </a:p>
        </p:txBody>
      </p:sp>
      <p:sp>
        <p:nvSpPr>
          <p:cNvPr id="12" name="Shape 10">
            <a:hlinkClick r:id="rId4" tooltip="" action="ppaction://hlinksldjump"/>
          </p:cNvPr>
          <p:cNvSpPr/>
          <p:nvPr/>
        </p:nvSpPr>
        <p:spPr>
          <a:xfrm>
            <a:off x="457200" y="6263640"/>
            <a:ext cx="1417320" cy="457200"/>
          </a:xfrm>
          <a:prstGeom prst="roundRect">
            <a:avLst>
              <a:gd name="adj" fmla="val 50000"/>
            </a:avLst>
          </a:prstGeom>
          <a:solidFill>
            <a:srgbClr val="0B1D3A"/>
          </a:solidFill>
          <a:ln w="12700">
            <a:solidFill>
              <a:srgbClr val="0B1D3A"/>
            </a:solidFill>
            <a:prstDash val="solid"/>
          </a:ln>
          <a:effectLst>
            <a:outerShdw sx="100000" sy="100000" kx="0" ky="0" algn="bl" rotWithShape="0" blurRad="76200" dist="25400" dir="5400000">
              <a:srgbClr val="0B1D3A">
                <a:alpha val="25000"/>
              </a:srgbClr>
            </a:outerShdw>
          </a:effectLst>
        </p:spPr>
      </p:sp>
      <p:sp>
        <p:nvSpPr>
          <p:cNvPr id="13" name="Text 11">
            <a:hlinkClick r:id="rId4" tooltip="" action="ppaction://hlinksldjump"/>
          </p:cNvPr>
          <p:cNvSpPr/>
          <p:nvPr/>
        </p:nvSpPr>
        <p:spPr>
          <a:xfrm>
            <a:off x="457200" y="6263640"/>
            <a:ext cx="1417320" cy="457200"/>
          </a:xfrm>
          <a:prstGeom prst="rect">
            <a:avLst/>
          </a:prstGeom>
          <a:noFill/>
          <a:ln/>
        </p:spPr>
        <p:txBody>
          <a:bodyPr wrap="square" lIns="0" tIns="0" rIns="0" bIns="0" rtlCol="0" anchor="ctr"/>
          <a:lstStyle/>
          <a:p>
            <a:pPr algn="ctr" indent="0" marL="0">
              <a:buNone/>
            </a:pPr>
            <a:r>
              <a:rPr lang="en-US" sz="1300" b="1" u="sng" dirty="0">
                <a:solidFill>
                  <a:srgbClr val="FFFFFF"/>
                </a:solidFill>
                <a:latin typeface="Calibri" pitchFamily="34" charset="0"/>
                <a:ea typeface="Calibri" pitchFamily="34" charset="-122"/>
                <a:cs typeface="Calibri" pitchFamily="34" charset="-120"/>
                <a:hlinkClick r:id="rId4" action="ppaction://hlinksldjump" tooltip="">
                  <a:extLst>
                    <a:ext uri="{A12FA001-AC4F-418D-AE19-62706E023703}">
                      <ahyp:hlinkClr xmlns:ahyp="http://schemas.microsoft.com/office/drawing/2018/hyperlinkcolor" val="tx"/>
                    </a:ext>
                  </a:extLst>
                </a:hlinkClick>
              </a:rPr>
              <a:t>🏠 HOME</a:t>
            </a:r>
            <a:endParaRPr lang="en-US" sz="1300" dirty="0"/>
          </a:p>
        </p:txBody>
      </p:sp>
      <p:sp>
        <p:nvSpPr>
          <p:cNvPr id="14" name="Shape 12">
            <a:hlinkClick r:id="rId5" tooltip="" action="ppaction://hlinksldjump"/>
          </p:cNvPr>
          <p:cNvSpPr/>
          <p:nvPr/>
        </p:nvSpPr>
        <p:spPr>
          <a:xfrm>
            <a:off x="2011680" y="6263640"/>
            <a:ext cx="1417320" cy="457200"/>
          </a:xfrm>
          <a:prstGeom prst="roundRect">
            <a:avLst>
              <a:gd name="adj" fmla="val 50000"/>
            </a:avLst>
          </a:prstGeom>
          <a:solidFill>
            <a:srgbClr val="8894A3"/>
          </a:solidFill>
          <a:ln w="12700">
            <a:solidFill>
              <a:srgbClr val="8894A3"/>
            </a:solidFill>
            <a:prstDash val="solid"/>
          </a:ln>
          <a:effectLst>
            <a:outerShdw sx="100000" sy="100000" kx="0" ky="0" algn="bl" rotWithShape="0" blurRad="76200" dist="25400" dir="5400000">
              <a:srgbClr val="0B1D3A">
                <a:alpha val="25000"/>
              </a:srgbClr>
            </a:outerShdw>
          </a:effectLst>
        </p:spPr>
      </p:sp>
      <p:sp>
        <p:nvSpPr>
          <p:cNvPr id="15" name="Text 13">
            <a:hlinkClick r:id="rId5" tooltip="" action="ppaction://hlinksldjump"/>
          </p:cNvPr>
          <p:cNvSpPr/>
          <p:nvPr/>
        </p:nvSpPr>
        <p:spPr>
          <a:xfrm>
            <a:off x="2011680" y="6263640"/>
            <a:ext cx="1417320" cy="457200"/>
          </a:xfrm>
          <a:prstGeom prst="rect">
            <a:avLst/>
          </a:prstGeom>
          <a:noFill/>
          <a:ln/>
        </p:spPr>
        <p:txBody>
          <a:bodyPr wrap="square" lIns="0" tIns="0" rIns="0" bIns="0" rtlCol="0" anchor="ctr"/>
          <a:lstStyle/>
          <a:p>
            <a:pPr algn="ctr" indent="0" marL="0">
              <a:buNone/>
            </a:pPr>
            <a:r>
              <a:rPr lang="en-US" sz="1300" b="1" u="sng" dirty="0">
                <a:solidFill>
                  <a:srgbClr val="FFFFFF"/>
                </a:solidFill>
                <a:latin typeface="Calibri" pitchFamily="34" charset="0"/>
                <a:ea typeface="Calibri" pitchFamily="34" charset="-122"/>
                <a:cs typeface="Calibri" pitchFamily="34" charset="-120"/>
                <a:hlinkClick r:id="rId5" action="ppaction://hlinksldjump" tooltip="">
                  <a:extLst>
                    <a:ext uri="{A12FA001-AC4F-418D-AE19-62706E023703}">
                      <ahyp:hlinkClr xmlns:ahyp="http://schemas.microsoft.com/office/drawing/2018/hyperlinkcolor" val="tx"/>
                    </a:ext>
                  </a:extLst>
                </a:hlinkClick>
              </a:rPr>
              <a:t>◀ BACK</a:t>
            </a:r>
            <a:endParaRPr lang="en-US" sz="1300" dirty="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 29">
    <p:bg>
      <p:bgPr>
        <a:solidFill>
          <a:srgbClr val="0B1D3A"/>
        </a:solidFill>
      </p:bgPr>
    </p:bg>
    <p:spTree>
      <p:nvGrpSpPr>
        <p:cNvPr id="1" name=""/>
        <p:cNvGrpSpPr/>
        <p:nvPr/>
      </p:nvGrpSpPr>
      <p:grpSpPr>
        <a:xfrm>
          <a:off x="0" y="0"/>
          <a:ext cx="0" cy="0"/>
          <a:chOff x="0" y="0"/>
          <a:chExt cx="0" cy="0"/>
        </a:xfrm>
      </p:grpSpPr>
      <p:sp>
        <p:nvSpPr>
          <p:cNvPr id="2" name="Shape 0"/>
          <p:cNvSpPr/>
          <p:nvPr/>
        </p:nvSpPr>
        <p:spPr>
          <a:xfrm>
            <a:off x="640080" y="548640"/>
            <a:ext cx="64008" cy="64008"/>
          </a:xfrm>
          <a:prstGeom prst="ellipse">
            <a:avLst/>
          </a:prstGeom>
          <a:solidFill>
            <a:srgbClr val="FFC857"/>
          </a:solidFill>
          <a:ln w="12700">
            <a:solidFill>
              <a:srgbClr val="333333"/>
            </a:solidFill>
            <a:prstDash val="solid"/>
          </a:ln>
        </p:spPr>
      </p:sp>
      <p:sp>
        <p:nvSpPr>
          <p:cNvPr id="3" name="Shape 1"/>
          <p:cNvSpPr/>
          <p:nvPr/>
        </p:nvSpPr>
        <p:spPr>
          <a:xfrm>
            <a:off x="1463040" y="1554480"/>
            <a:ext cx="64008" cy="64008"/>
          </a:xfrm>
          <a:prstGeom prst="ellipse">
            <a:avLst/>
          </a:prstGeom>
          <a:solidFill>
            <a:srgbClr val="FFC857"/>
          </a:solidFill>
          <a:ln w="12700">
            <a:solidFill>
              <a:srgbClr val="333333"/>
            </a:solidFill>
            <a:prstDash val="solid"/>
          </a:ln>
        </p:spPr>
      </p:sp>
      <p:sp>
        <p:nvSpPr>
          <p:cNvPr id="4" name="Shape 2"/>
          <p:cNvSpPr/>
          <p:nvPr/>
        </p:nvSpPr>
        <p:spPr>
          <a:xfrm>
            <a:off x="2468880" y="457200"/>
            <a:ext cx="64008" cy="64008"/>
          </a:xfrm>
          <a:prstGeom prst="ellipse">
            <a:avLst/>
          </a:prstGeom>
          <a:solidFill>
            <a:srgbClr val="FFC857"/>
          </a:solidFill>
          <a:ln w="12700">
            <a:solidFill>
              <a:srgbClr val="333333"/>
            </a:solidFill>
            <a:prstDash val="solid"/>
          </a:ln>
        </p:spPr>
      </p:sp>
      <p:sp>
        <p:nvSpPr>
          <p:cNvPr id="5" name="Shape 3"/>
          <p:cNvSpPr/>
          <p:nvPr/>
        </p:nvSpPr>
        <p:spPr>
          <a:xfrm>
            <a:off x="10972800" y="640080"/>
            <a:ext cx="64008" cy="64008"/>
          </a:xfrm>
          <a:prstGeom prst="ellipse">
            <a:avLst/>
          </a:prstGeom>
          <a:solidFill>
            <a:srgbClr val="FFC857"/>
          </a:solidFill>
          <a:ln w="12700">
            <a:solidFill>
              <a:srgbClr val="333333"/>
            </a:solidFill>
            <a:prstDash val="solid"/>
          </a:ln>
        </p:spPr>
      </p:sp>
      <p:sp>
        <p:nvSpPr>
          <p:cNvPr id="6" name="Shape 4"/>
          <p:cNvSpPr/>
          <p:nvPr/>
        </p:nvSpPr>
        <p:spPr>
          <a:xfrm>
            <a:off x="10241280" y="1737360"/>
            <a:ext cx="64008" cy="64008"/>
          </a:xfrm>
          <a:prstGeom prst="ellipse">
            <a:avLst/>
          </a:prstGeom>
          <a:solidFill>
            <a:srgbClr val="FFC857"/>
          </a:solidFill>
          <a:ln w="12700">
            <a:solidFill>
              <a:srgbClr val="333333"/>
            </a:solidFill>
            <a:prstDash val="solid"/>
          </a:ln>
        </p:spPr>
      </p:sp>
      <p:sp>
        <p:nvSpPr>
          <p:cNvPr id="7" name="Shape 5"/>
          <p:cNvSpPr/>
          <p:nvPr/>
        </p:nvSpPr>
        <p:spPr>
          <a:xfrm>
            <a:off x="11521440" y="2651760"/>
            <a:ext cx="64008" cy="64008"/>
          </a:xfrm>
          <a:prstGeom prst="ellipse">
            <a:avLst/>
          </a:prstGeom>
          <a:solidFill>
            <a:srgbClr val="FFC857"/>
          </a:solidFill>
          <a:ln w="12700">
            <a:solidFill>
              <a:srgbClr val="333333"/>
            </a:solidFill>
            <a:prstDash val="solid"/>
          </a:ln>
        </p:spPr>
      </p:sp>
      <p:sp>
        <p:nvSpPr>
          <p:cNvPr id="8" name="Shape 6"/>
          <p:cNvSpPr/>
          <p:nvPr/>
        </p:nvSpPr>
        <p:spPr>
          <a:xfrm>
            <a:off x="548640" y="4206240"/>
            <a:ext cx="64008" cy="64008"/>
          </a:xfrm>
          <a:prstGeom prst="ellipse">
            <a:avLst/>
          </a:prstGeom>
          <a:solidFill>
            <a:srgbClr val="FFC857"/>
          </a:solidFill>
          <a:ln w="12700">
            <a:solidFill>
              <a:srgbClr val="333333"/>
            </a:solidFill>
            <a:prstDash val="solid"/>
          </a:ln>
        </p:spPr>
      </p:sp>
      <p:sp>
        <p:nvSpPr>
          <p:cNvPr id="9" name="Shape 7"/>
          <p:cNvSpPr/>
          <p:nvPr/>
        </p:nvSpPr>
        <p:spPr>
          <a:xfrm>
            <a:off x="1371600" y="5669280"/>
            <a:ext cx="64008" cy="64008"/>
          </a:xfrm>
          <a:prstGeom prst="ellipse">
            <a:avLst/>
          </a:prstGeom>
          <a:solidFill>
            <a:srgbClr val="FFC857"/>
          </a:solidFill>
          <a:ln w="12700">
            <a:solidFill>
              <a:srgbClr val="333333"/>
            </a:solidFill>
            <a:prstDash val="solid"/>
          </a:ln>
        </p:spPr>
      </p:sp>
      <p:sp>
        <p:nvSpPr>
          <p:cNvPr id="10" name="Shape 8"/>
          <p:cNvSpPr/>
          <p:nvPr/>
        </p:nvSpPr>
        <p:spPr>
          <a:xfrm>
            <a:off x="11155680" y="4937760"/>
            <a:ext cx="64008" cy="64008"/>
          </a:xfrm>
          <a:prstGeom prst="ellipse">
            <a:avLst/>
          </a:prstGeom>
          <a:solidFill>
            <a:srgbClr val="FFC857"/>
          </a:solidFill>
          <a:ln w="12700">
            <a:solidFill>
              <a:srgbClr val="333333"/>
            </a:solidFill>
            <a:prstDash val="solid"/>
          </a:ln>
        </p:spPr>
      </p:sp>
      <p:sp>
        <p:nvSpPr>
          <p:cNvPr id="11" name="Shape 9"/>
          <p:cNvSpPr/>
          <p:nvPr/>
        </p:nvSpPr>
        <p:spPr>
          <a:xfrm>
            <a:off x="10424160" y="6035040"/>
            <a:ext cx="64008" cy="64008"/>
          </a:xfrm>
          <a:prstGeom prst="ellipse">
            <a:avLst/>
          </a:prstGeom>
          <a:solidFill>
            <a:srgbClr val="FFC857"/>
          </a:solidFill>
          <a:ln w="12700">
            <a:solidFill>
              <a:srgbClr val="333333"/>
            </a:solidFill>
            <a:prstDash val="solid"/>
          </a:ln>
        </p:spPr>
      </p:sp>
      <p:sp>
        <p:nvSpPr>
          <p:cNvPr id="12" name="Text 10"/>
          <p:cNvSpPr/>
          <p:nvPr/>
        </p:nvSpPr>
        <p:spPr>
          <a:xfrm>
            <a:off x="0" y="502920"/>
            <a:ext cx="12191695" cy="640080"/>
          </a:xfrm>
          <a:prstGeom prst="rect">
            <a:avLst/>
          </a:prstGeom>
          <a:noFill/>
          <a:ln/>
        </p:spPr>
        <p:txBody>
          <a:bodyPr wrap="square" lIns="0" tIns="0" rIns="0" bIns="0" rtlCol="0" anchor="ctr"/>
          <a:lstStyle/>
          <a:p>
            <a:pPr algn="ctr" indent="0" marL="0">
              <a:buNone/>
            </a:pPr>
            <a:r>
              <a:rPr lang="en-US" sz="2600" b="1" dirty="0">
                <a:solidFill>
                  <a:srgbClr val="FFC857"/>
                </a:solidFill>
                <a:latin typeface="Cambria" pitchFamily="34" charset="0"/>
                <a:ea typeface="Cambria" pitchFamily="34" charset="-122"/>
                <a:cs typeface="Cambria" pitchFamily="34" charset="-120"/>
              </a:rPr>
              <a:t>🎉  CONGRATULATIONS!  🎉</a:t>
            </a:r>
            <a:endParaRPr lang="en-US" sz="2600" dirty="0"/>
          </a:p>
        </p:txBody>
      </p:sp>
      <p:sp>
        <p:nvSpPr>
          <p:cNvPr id="13" name="Text 11"/>
          <p:cNvSpPr/>
          <p:nvPr/>
        </p:nvSpPr>
        <p:spPr>
          <a:xfrm>
            <a:off x="0" y="1143000"/>
            <a:ext cx="12191695" cy="457200"/>
          </a:xfrm>
          <a:prstGeom prst="rect">
            <a:avLst/>
          </a:prstGeom>
          <a:noFill/>
          <a:ln/>
        </p:spPr>
        <p:txBody>
          <a:bodyPr wrap="square" lIns="0" tIns="0" rIns="0" bIns="0" rtlCol="0" anchor="ctr"/>
          <a:lstStyle/>
          <a:p>
            <a:pPr algn="ctr" indent="0" marL="0">
              <a:buNone/>
            </a:pPr>
            <a:r>
              <a:rPr lang="en-US" sz="1600" dirty="0">
                <a:solidFill>
                  <a:srgbClr val="FFFFFF"/>
                </a:solidFill>
                <a:latin typeface="Calibri" pitchFamily="34" charset="0"/>
                <a:ea typeface="Calibri" pitchFamily="34" charset="-122"/>
                <a:cs typeface="Calibri" pitchFamily="34" charset="-120"/>
              </a:rPr>
              <a:t>You completed your Journey to the Centre of the Earth!</a:t>
            </a:r>
            <a:endParaRPr lang="en-US" sz="1600" dirty="0"/>
          </a:p>
        </p:txBody>
      </p:sp>
      <p:sp>
        <p:nvSpPr>
          <p:cNvPr id="14" name="Shape 12"/>
          <p:cNvSpPr/>
          <p:nvPr/>
        </p:nvSpPr>
        <p:spPr>
          <a:xfrm>
            <a:off x="4541368" y="1691640"/>
            <a:ext cx="3108960" cy="3108960"/>
          </a:xfrm>
          <a:prstGeom prst="ellipse">
            <a:avLst/>
          </a:prstGeom>
          <a:solidFill>
            <a:srgbClr val="142B52"/>
          </a:solidFill>
          <a:ln w="50800">
            <a:solidFill>
              <a:srgbClr val="FFC857"/>
            </a:solidFill>
            <a:prstDash val="solid"/>
          </a:ln>
        </p:spPr>
      </p:sp>
      <p:sp>
        <p:nvSpPr>
          <p:cNvPr id="15" name="Shape 13"/>
          <p:cNvSpPr/>
          <p:nvPr/>
        </p:nvSpPr>
        <p:spPr>
          <a:xfrm>
            <a:off x="4907128" y="2057400"/>
            <a:ext cx="2377440" cy="2377440"/>
          </a:xfrm>
          <a:prstGeom prst="ellipse">
            <a:avLst/>
          </a:prstGeom>
          <a:solidFill>
            <a:srgbClr val="3F6C51"/>
          </a:solidFill>
          <a:ln w="25400">
            <a:solidFill>
              <a:srgbClr val="FFFFFF"/>
            </a:solidFill>
            <a:prstDash val="solid"/>
          </a:ln>
        </p:spPr>
      </p:sp>
      <p:sp>
        <p:nvSpPr>
          <p:cNvPr id="16" name="Shape 14"/>
          <p:cNvSpPr/>
          <p:nvPr/>
        </p:nvSpPr>
        <p:spPr>
          <a:xfrm>
            <a:off x="5090008" y="2240280"/>
            <a:ext cx="2011680" cy="2011680"/>
          </a:xfrm>
          <a:prstGeom prst="ellipse">
            <a:avLst/>
          </a:prstGeom>
          <a:solidFill>
            <a:srgbClr val="E8590C"/>
          </a:solidFill>
          <a:ln w="12700">
            <a:solidFill>
              <a:srgbClr val="333333"/>
            </a:solidFill>
            <a:prstDash val="solid"/>
          </a:ln>
        </p:spPr>
      </p:sp>
      <p:sp>
        <p:nvSpPr>
          <p:cNvPr id="17" name="Shape 15"/>
          <p:cNvSpPr/>
          <p:nvPr/>
        </p:nvSpPr>
        <p:spPr>
          <a:xfrm>
            <a:off x="5547208" y="2697480"/>
            <a:ext cx="1097280" cy="1097280"/>
          </a:xfrm>
          <a:prstGeom prst="ellipse">
            <a:avLst/>
          </a:prstGeom>
          <a:solidFill>
            <a:srgbClr val="FFB100"/>
          </a:solidFill>
          <a:ln w="12700">
            <a:solidFill>
              <a:srgbClr val="333333"/>
            </a:solidFill>
            <a:prstDash val="solid"/>
          </a:ln>
        </p:spPr>
      </p:sp>
      <p:sp>
        <p:nvSpPr>
          <p:cNvPr id="18" name="Shape 16"/>
          <p:cNvSpPr/>
          <p:nvPr/>
        </p:nvSpPr>
        <p:spPr>
          <a:xfrm>
            <a:off x="5839816" y="2990088"/>
            <a:ext cx="512064" cy="512064"/>
          </a:xfrm>
          <a:prstGeom prst="ellipse">
            <a:avLst/>
          </a:prstGeom>
          <a:solidFill>
            <a:srgbClr val="FFE45E"/>
          </a:solidFill>
          <a:ln w="12700">
            <a:solidFill>
              <a:srgbClr val="333333"/>
            </a:solidFill>
            <a:prstDash val="solid"/>
          </a:ln>
        </p:spPr>
      </p:sp>
      <p:sp>
        <p:nvSpPr>
          <p:cNvPr id="19" name="Text 17"/>
          <p:cNvSpPr/>
          <p:nvPr/>
        </p:nvSpPr>
        <p:spPr>
          <a:xfrm>
            <a:off x="4175608" y="4937760"/>
            <a:ext cx="3840480" cy="365760"/>
          </a:xfrm>
          <a:prstGeom prst="rect">
            <a:avLst/>
          </a:prstGeom>
          <a:noFill/>
          <a:ln/>
        </p:spPr>
        <p:txBody>
          <a:bodyPr wrap="square" lIns="0" tIns="0" rIns="0" bIns="0" rtlCol="0" anchor="ctr"/>
          <a:lstStyle/>
          <a:p>
            <a:pPr algn="ctr" indent="0" marL="0">
              <a:buNone/>
            </a:pPr>
            <a:r>
              <a:rPr lang="en-US" sz="1300" b="1" dirty="0">
                <a:solidFill>
                  <a:srgbClr val="FFC857"/>
                </a:solidFill>
                <a:latin typeface="Calibri" pitchFamily="34" charset="0"/>
                <a:ea typeface="Calibri" pitchFamily="34" charset="-122"/>
                <a:cs typeface="Calibri" pitchFamily="34" charset="-120"/>
              </a:rPr>
              <a:t>🌍 EARTH EXPLORER BADGE</a:t>
            </a:r>
            <a:endParaRPr lang="en-US" sz="1300" dirty="0"/>
          </a:p>
        </p:txBody>
      </p:sp>
      <p:sp>
        <p:nvSpPr>
          <p:cNvPr id="20" name="Shape 18"/>
          <p:cNvSpPr/>
          <p:nvPr/>
        </p:nvSpPr>
        <p:spPr>
          <a:xfrm>
            <a:off x="822960" y="5349240"/>
            <a:ext cx="4846320" cy="1234440"/>
          </a:xfrm>
          <a:prstGeom prst="roundRect">
            <a:avLst>
              <a:gd name="adj" fmla="val 8889"/>
            </a:avLst>
          </a:prstGeom>
          <a:solidFill>
            <a:srgbClr val="142B52"/>
          </a:solidFill>
          <a:ln/>
        </p:spPr>
      </p:sp>
      <p:sp>
        <p:nvSpPr>
          <p:cNvPr id="21" name="Text 19"/>
          <p:cNvSpPr/>
          <p:nvPr/>
        </p:nvSpPr>
        <p:spPr>
          <a:xfrm>
            <a:off x="1051560" y="5486400"/>
            <a:ext cx="4389120" cy="365760"/>
          </a:xfrm>
          <a:prstGeom prst="rect">
            <a:avLst/>
          </a:prstGeom>
          <a:noFill/>
          <a:ln/>
        </p:spPr>
        <p:txBody>
          <a:bodyPr wrap="square" lIns="0" tIns="0" rIns="0" bIns="0" rtlCol="0" anchor="ctr"/>
          <a:lstStyle/>
          <a:p>
            <a:pPr indent="0" marL="0">
              <a:buNone/>
            </a:pPr>
            <a:r>
              <a:rPr lang="en-US" sz="1200" b="1" spc="100" kern="0" dirty="0">
                <a:solidFill>
                  <a:srgbClr val="FFC857"/>
                </a:solidFill>
                <a:latin typeface="Calibri" pitchFamily="34" charset="0"/>
                <a:ea typeface="Calibri" pitchFamily="34" charset="-122"/>
                <a:cs typeface="Calibri" pitchFamily="34" charset="-120"/>
              </a:rPr>
              <a:t>⭐ YOUR SCORE</a:t>
            </a:r>
            <a:endParaRPr lang="en-US" sz="1200" dirty="0"/>
          </a:p>
        </p:txBody>
      </p:sp>
      <p:sp>
        <p:nvSpPr>
          <p:cNvPr id="22" name="Text 20"/>
          <p:cNvSpPr/>
          <p:nvPr/>
        </p:nvSpPr>
        <p:spPr>
          <a:xfrm>
            <a:off x="1051560" y="5852160"/>
            <a:ext cx="4389120" cy="640080"/>
          </a:xfrm>
          <a:prstGeom prst="rect">
            <a:avLst/>
          </a:prstGeom>
          <a:noFill/>
          <a:ln/>
        </p:spPr>
        <p:txBody>
          <a:bodyPr wrap="square" lIns="0" tIns="0" rIns="0" bIns="0" rtlCol="0" anchor="ctr"/>
          <a:lstStyle/>
          <a:p>
            <a:pPr indent="0" marL="0">
              <a:buNone/>
            </a:pPr>
            <a:r>
              <a:rPr lang="en-US" sz="1250" dirty="0">
                <a:solidFill>
                  <a:srgbClr val="E3E8F0"/>
                </a:solidFill>
                <a:latin typeface="Calibri" pitchFamily="34" charset="0"/>
                <a:ea typeface="Calibri" pitchFamily="34" charset="-122"/>
                <a:cs typeface="Calibri" pitchFamily="34" charset="-120"/>
              </a:rPr>
              <a:t>Add up your ⭐ points from the mission!</a:t>
            </a:r>
            <a:endParaRPr lang="en-US" sz="1250" dirty="0"/>
          </a:p>
        </p:txBody>
      </p:sp>
      <p:sp>
        <p:nvSpPr>
          <p:cNvPr id="23" name="Shape 21"/>
          <p:cNvSpPr/>
          <p:nvPr/>
        </p:nvSpPr>
        <p:spPr>
          <a:xfrm>
            <a:off x="6492240" y="5349240"/>
            <a:ext cx="4846320" cy="1234440"/>
          </a:xfrm>
          <a:prstGeom prst="roundRect">
            <a:avLst>
              <a:gd name="adj" fmla="val 8889"/>
            </a:avLst>
          </a:prstGeom>
          <a:solidFill>
            <a:srgbClr val="142B52"/>
          </a:solidFill>
          <a:ln/>
        </p:spPr>
      </p:sp>
      <p:sp>
        <p:nvSpPr>
          <p:cNvPr id="24" name="Text 22"/>
          <p:cNvSpPr/>
          <p:nvPr/>
        </p:nvSpPr>
        <p:spPr>
          <a:xfrm>
            <a:off x="6720840" y="5486400"/>
            <a:ext cx="4389120" cy="274320"/>
          </a:xfrm>
          <a:prstGeom prst="rect">
            <a:avLst/>
          </a:prstGeom>
          <a:noFill/>
          <a:ln/>
        </p:spPr>
        <p:txBody>
          <a:bodyPr wrap="square" lIns="0" tIns="0" rIns="0" bIns="0" rtlCol="0" anchor="ctr"/>
          <a:lstStyle/>
          <a:p>
            <a:pPr indent="0" marL="0">
              <a:buNone/>
            </a:pPr>
            <a:r>
              <a:rPr lang="en-US" sz="1200" b="1" spc="100" kern="0" dirty="0">
                <a:solidFill>
                  <a:srgbClr val="FFC857"/>
                </a:solidFill>
                <a:latin typeface="Calibri" pitchFamily="34" charset="0"/>
                <a:ea typeface="Calibri" pitchFamily="34" charset="-122"/>
                <a:cs typeface="Calibri" pitchFamily="34" charset="-120"/>
              </a:rPr>
              <a:t>🏆 ACHIEVEMENT LEVELS</a:t>
            </a:r>
            <a:endParaRPr lang="en-US" sz="1200" dirty="0"/>
          </a:p>
        </p:txBody>
      </p:sp>
      <p:sp>
        <p:nvSpPr>
          <p:cNvPr id="25" name="Text 23"/>
          <p:cNvSpPr/>
          <p:nvPr/>
        </p:nvSpPr>
        <p:spPr>
          <a:xfrm>
            <a:off x="6720840" y="5779008"/>
            <a:ext cx="4389120" cy="731520"/>
          </a:xfrm>
          <a:prstGeom prst="rect">
            <a:avLst/>
          </a:prstGeom>
          <a:noFill/>
          <a:ln/>
        </p:spPr>
        <p:txBody>
          <a:bodyPr wrap="square" lIns="0" tIns="0" rIns="0" bIns="0" rtlCol="0" anchor="ctr"/>
          <a:lstStyle/>
          <a:p>
            <a:pPr indent="0" marL="0">
              <a:lnSpc>
                <a:spcPct val="115000"/>
              </a:lnSpc>
              <a:buNone/>
            </a:pPr>
            <a:r>
              <a:rPr lang="en-US" sz="1100" dirty="0">
                <a:solidFill>
                  <a:srgbClr val="E3E8F0"/>
                </a:solidFill>
                <a:latin typeface="Calibri" pitchFamily="34" charset="0"/>
                <a:ea typeface="Calibri" pitchFamily="34" charset="-122"/>
                <a:cs typeface="Calibri" pitchFamily="34" charset="-120"/>
              </a:rPr>
              <a:t>0–20 🌱 Beginner    21–40 🔎 Explorer</a:t>
            </a:r>
            <a:endParaRPr lang="en-US" sz="1100" dirty="0"/>
          </a:p>
          <a:p>
            <a:pPr indent="0" marL="0">
              <a:lnSpc>
                <a:spcPct val="115000"/>
              </a:lnSpc>
              <a:buNone/>
            </a:pPr>
            <a:r>
              <a:rPr lang="en-US" sz="1100" dirty="0">
                <a:solidFill>
                  <a:srgbClr val="E3E8F0"/>
                </a:solidFill>
                <a:latin typeface="Calibri" pitchFamily="34" charset="0"/>
                <a:ea typeface="Calibri" pitchFamily="34" charset="-122"/>
                <a:cs typeface="Calibri" pitchFamily="34" charset="-120"/>
              </a:rPr>
              <a:t>41–60 🚀 Scientist   61+ 🏆 Champion</a:t>
            </a:r>
            <a:endParaRPr lang="en-US" sz="1100"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(16:9)</PresentationFormat>
  <Paragraphs>0</Paragraphs>
  <Slides>29</Slides>
  <Notes>29</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29</vt:i4>
      </vt:variant>
    </vt:vector>
  </HeadingPairs>
  <TitlesOfParts>
    <vt:vector size="32" baseType="lpstr">
      <vt:lpstr>Arial</vt:lpstr>
      <vt:lpstr>Calibri</vt:lpstr>
      <vt:lpstr>Office Theme</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lpstr>Slide 24</vt:lpstr>
      <vt:lpstr>Slide 25</vt:lpstr>
      <vt:lpstr>Slide 26</vt:lpstr>
      <vt:lpstr>Slide 27</vt:lpstr>
      <vt:lpstr>Slide 28</vt:lpstr>
      <vt:lpstr>Slide 29</vt:lpstr>
    </vt:vector>
  </TitlesOfParts>
  <Company>PptxGenJS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PptxGenJS Presentation</dc:title>
  <dc:subject>PptxGenJS Presentation</dc:subject>
  <dc:creator>PptxGenJS</dc:creator>
  <cp:lastModifiedBy>PptxGenJS</cp:lastModifiedBy>
  <cp:revision>1</cp:revision>
  <dcterms:created xsi:type="dcterms:W3CDTF">2026-08-25T19:45:20Z</dcterms:created>
  <dcterms:modified xsi:type="dcterms:W3CDTF">2026-08-25T19:45:20Z</dcterms:modified>
</cp:coreProperties>
</file>