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slideMasters/slideMaster31.xml" ContentType="application/vnd.openxmlformats-officedocument.presentationml.slideMaster+xml"/>
  <Override PartName="/ppt/slides/slide31.xml" ContentType="application/vnd.openxmlformats-officedocument.presentationml.slide+xml"/>
  <Override PartName="/ppt/slideMasters/slideMaster32.xml" ContentType="application/vnd.openxmlformats-officedocument.presentationml.slideMaster+xml"/>
  <Override PartName="/ppt/slides/slide32.xml" ContentType="application/vnd.openxmlformats-officedocument.presentationml.slide+xml"/>
  <Override PartName="/ppt/slideMasters/slideMaster33.xml" ContentType="application/vnd.openxmlformats-officedocument.presentationml.slideMaster+xml"/>
  <Override PartName="/ppt/slides/slide33.xml" ContentType="application/vnd.openxmlformats-officedocument.presentationml.slide+xml"/>
  <Override PartName="/ppt/slideMasters/slideMaster34.xml" ContentType="application/vnd.openxmlformats-officedocument.presentationml.slideMaster+xml"/>
  <Override PartName="/ppt/slides/slide34.xml" ContentType="application/vnd.openxmlformats-officedocument.presentationml.slide+xml"/>
  <Override PartName="/ppt/slideMasters/slideMaster35.xml" ContentType="application/vnd.openxmlformats-officedocument.presentationml.slideMaster+xml"/>
  <Override PartName="/ppt/slides/slide35.xml" ContentType="application/vnd.openxmlformats-officedocument.presentationml.slide+xml"/>
  <Override PartName="/ppt/slideMasters/slideMaster36.xml" ContentType="application/vnd.openxmlformats-officedocument.presentationml.slideMaster+xml"/>
  <Override PartName="/ppt/slides/slide36.xml" ContentType="application/vnd.openxmlformats-officedocument.presentationml.slide+xml"/>
  <Override PartName="/ppt/slideMasters/slideMaster37.xml" ContentType="application/vnd.openxmlformats-officedocument.presentationml.slideMaster+xml"/>
  <Override PartName="/ppt/slides/slide37.xml" ContentType="application/vnd.openxmlformats-officedocument.presentationml.slide+xml"/>
  <Override PartName="/ppt/slideMasters/slideMaster38.xml" ContentType="application/vnd.openxmlformats-officedocument.presentationml.slideMaster+xml"/>
  <Override PartName="/ppt/slides/slide38.xml" ContentType="application/vnd.openxmlformats-officedocument.presentationml.slide+xml"/>
  <Override PartName="/ppt/slideMasters/slideMaster39.xml" ContentType="application/vnd.openxmlformats-officedocument.presentationml.slideMaster+xml"/>
  <Override PartName="/ppt/slides/slide39.xml" ContentType="application/vnd.openxmlformats-officedocument.presentationml.slide+xml"/>
  <Override PartName="/ppt/slideMasters/slideMaster40.xml" ContentType="application/vnd.openxmlformats-officedocument.presentationml.slideMaster+xml"/>
  <Override PartName="/ppt/slides/slide40.xml" ContentType="application/vnd.openxmlformats-officedocument.presentationml.slide+xml"/>
  <Override PartName="/ppt/slideMasters/slideMaster41.xml" ContentType="application/vnd.openxmlformats-officedocument.presentationml.slideMaster+xml"/>
  <Override PartName="/ppt/slides/slide41.xml" ContentType="application/vnd.openxmlformats-officedocument.presentationml.slide+xml"/>
  <Override PartName="/ppt/slideMasters/slideMaster42.xml" ContentType="application/vnd.openxmlformats-officedocument.presentationml.slideMaster+xml"/>
  <Override PartName="/ppt/slides/slide42.xml" ContentType="application/vnd.openxmlformats-officedocument.presentationml.slide+xml"/>
  <Override PartName="/ppt/slideMasters/slideMaster43.xml" ContentType="application/vnd.openxmlformats-officedocument.presentationml.slideMaster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notesMasterIdLst>
    <p:notesMasterId r:id="rId45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rt" id="{872918e4-bcc6-960d-bb0b-f954b5fe62dc}">
          <p14:sldIdLst>
            <p14:sldId id="256"/>
            <p14:sldId id="257"/>
          </p14:sldIdLst>
        </p14:section>
        <p14:section name="Mission 1: Meet the Pronouns" id="{45c0dc1a-b848-2fc9-317d-47b46412ead0}">
          <p14:sldIdLst>
            <p14:sldId id="258"/>
            <p14:sldId id="259"/>
            <p14:sldId id="260"/>
            <p14:sldId id="261"/>
            <p14:sldId id="262"/>
            <p14:sldId id="263"/>
            <p14:sldId id="264"/>
          </p14:sldIdLst>
        </p14:section>
        <p14:section name="Mission 2: Singular Stars" id="{101482ef-3e25-95b1-c857-7f61fca6dfad}">
          <p14:sldIdLst>
            <p14:sldId id="265"/>
            <p14:sldId id="266"/>
            <p14:sldId id="267"/>
            <p14:sldId id="268"/>
            <p14:sldId id="269"/>
            <p14:sldId id="270"/>
            <p14:sldId id="271"/>
          </p14:sldIdLst>
        </p14:section>
        <p14:section name="Mission 3: Plural Power" id="{aa6a1690-1988-6566-cbf1-f023a4a5f5b1}">
          <p14:sldIdLst>
            <p14:sldId id="272"/>
            <p14:sldId id="273"/>
            <p14:sldId id="274"/>
            <p14:sldId id="275"/>
            <p14:sldId id="276"/>
            <p14:sldId id="277"/>
            <p14:sldId id="278"/>
          </p14:sldIdLst>
        </p14:section>
        <p14:section name="Mission 4: It Depends!" id="{7326b8c8-50a3-ea57-1c57-10f227810b4c}">
          <p14:sldIdLst>
            <p14:sldId id="279"/>
            <p14:sldId id="280"/>
            <p14:sldId id="281"/>
            <p14:sldId id="282"/>
            <p14:sldId id="283"/>
            <p14:sldId id="284"/>
            <p14:sldId id="285"/>
          </p14:sldIdLst>
        </p14:section>
        <p14:section name="Mission 5: Story Detectives" id="{a77f2b0e-9eaa-a310-062e-bf4049c0fe4c}">
          <p14:sldIdLst>
            <p14:sldId id="286"/>
            <p14:sldId id="287"/>
            <p14:sldId id="288"/>
            <p14:sldId id="289"/>
            <p14:sldId id="290"/>
            <p14:sldId id="291"/>
            <p14:sldId id="292"/>
          </p14:sldIdLst>
        </p14:section>
        <p14:section name="Speak Up" id="{a61ac6c0-472a-51f9-e164-2dbc6d21bdd8}">
          <p14:sldIdLst>
            <p14:sldId id="293"/>
            <p14:sldId id="294"/>
            <p14:sldId id="295"/>
            <p14:sldId id="296"/>
            <p14:sldId id="297"/>
          </p14:sldIdLst>
        </p14:section>
        <p14:section name="Finish" id="{31681820-6e83-39a6-95bf-79cf09c5f414}">
          <p14:sldIdLst>
            <p14:sldId id="29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notesMaster" Target="notesMasters/notesMaster1.xml"/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_rels/notesSlide3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1.xml"/>
		</Relationships>
</file>

<file path=ppt/notesSlides/_rels/notesSlide3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2.xml"/>
		</Relationships>
</file>

<file path=ppt/notesSlides/_rels/notesSlide3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3.xml"/>
		</Relationships>
</file>

<file path=ppt/notesSlides/_rels/notesSlide3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4.xml"/>
		</Relationships>
</file>

<file path=ppt/notesSlides/_rels/notesSlide3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5.xml"/>
		</Relationships>
</file>

<file path=ppt/notesSlides/_rels/notesSlide3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6.xml"/>
		</Relationships>
</file>

<file path=ppt/notesSlides/_rels/notesSlide3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7.xml"/>
		</Relationships>
</file>

<file path=ppt/notesSlides/_rels/notesSlide3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8.xml"/>
		</Relationships>
</file>

<file path=ppt/notesSlides/_rels/notesSlide3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9.xml"/>
		</Relationships>
</file>

<file path=ppt/notesSlides/_rels/notesSlide4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0.xml"/>
		</Relationships>
</file>

<file path=ppt/notesSlides/_rels/notesSlide4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1.xml"/>
		</Relationships>
</file>

<file path=ppt/notesSlides/_rels/notesSlide4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2.xml"/>
		</Relationships>
</file>

<file path=ppt/notesSlides/_rels/notesSlide4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Press 'Start the quest' in Slide Show mode. Every button in this deck is clickable: use Slide Show (F5), not Edit view. Pupils can come up and click their own answers on the board.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Home base. Pupils choose any mission in any order, or the teacher can run them in sequence. Every slide has a 'Quest map' button to return here.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Ask: 'Who ate my biscuit?' 'Someone did!' Show that we do not know who. That unknown person is an indefinite pronoun. Then click 'Start the quiz'.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a pupil come up and tap an answer. Wrong answers show a hint slide with a 'Try again' button.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explanation aloud and ask pupils to say it in their own words.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Mistakes are part of learning. Ask the class to help the pupil use the hint.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a pupil come up and tap an answer. Wrong answers show a hint slide with a 'Try again' button.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explanation aloud and ask pupils to say it in their own words.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Mistakes are part of learning. Ask the class to help the pupil use the hint.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Tip: everyone, everybody, someone, anybody, nobody, each and one are all singular. Pupils can chant the rule: 'one word, one verb'.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a pupil come up and tap an answer. Wrong answers show a hint slide with a 'Try again' button.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explanation aloud and ask pupils to say it in their own words.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Mistakes are part of learning. Ask the class to help the pupil use the hint.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a pupil come up and tap an answer. Wrong answers show a hint slide with a 'Try again' button.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explanation aloud and ask pupils to say it in their own words.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Mistakes are part of learning. Ask the class to help the pupil use the hint.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Ask pupils to stand up when they hear a plural pronoun. Say: both, nobody, several, each, many, few.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a pupil come up and tap an answer. Wrong answers show a hint slide with a 'Try again' button.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explanation aloud and ask pupils to say it in their own words.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Mistakes are part of learning. Ask the class to help the pupil use the hint.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a pupil come up and tap an answer. Wrong answers show a hint slide with a 'Try again' button.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explanation aloud and ask pupils to say it in their own words.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Mistakes are part of learning. Ask the class to help the pupil use the hint.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Words: all, some, most, any, none. Hold up a bottle of water (uncountable) and some pens (countable) to show the difference.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a pupil come up and tap an answer. Wrong answers show a hint slide with a 'Try again' button.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explanation aloud and ask pupils to say it in their own words.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Mistakes are part of learning. Ask the class to help the pupil use the hint.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a pupil come up and tap an answer. Wrong answers show a hint slide with a 'Try again' button.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explanation aloud and ask pupils to say it in their own words.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Mistakes are part of learning. Ask the class to help the pupil use the hint.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passage aloud on the question slides. Let pupils come up and underline the indefinite pronouns on the board.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a pupil come up and tap an answer. Wrong answers show a hint slide with a 'Try again' button.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explanation aloud and ask pupils to say it in their own words.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Mistakes are part of learning. Ask the class to help the pupil use the hint.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a pupil come up and tap an answer. Wrong answers show a hint slide with a 'Try again' button.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Read the explanation aloud and ask pupils to say it in their own words.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Mistakes are part of learning. Ask the class to help the pupil use the hint.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Pair work. Pupils pick a tile, then talk with a partner for about 60 seconds. Walk around and listen for target language.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a 60-second timer on the board. Praise good use of the target language.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a 60-second timer on the board. Praise good use of the target language.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a 60-second timer on the board. Praise good use of the target language.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Set a 60-second timer on the board. Praise good use of the target language.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Celebrate! Pupils can write their names on the certificate (or print this slide). 'Play again' returns to the quest map.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/>
        </p:spPr>
      </p:sp>
      <p:sp>
        <p:nvSpPr>
          <p:cNvPr id="3" name="Text 1"/>
          <p:cNvSpPr/>
          <p:nvPr>
            <p:ph idx="101" type="title" hasCustomPrompt="1"/>
          </p:nvPr>
        </p:nvSpPr>
        <p:spPr>
          <a:xfrm>
            <a:off x="548640" y="1097280"/>
            <a:ext cx="512064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4800" dirty="0"/>
          </a:p>
        </p:txBody>
      </p:sp>
      <p:sp>
        <p:nvSpPr>
          <p:cNvPr id="4" name="Text 1"/>
          <p:cNvSpPr/>
          <p:nvPr>
            <p:ph idx="102" type="body" hasCustomPrompt="1"/>
          </p:nvPr>
        </p:nvSpPr>
        <p:spPr>
          <a:xfrm>
            <a:off x="548640" y="2651760"/>
            <a:ext cx="512064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000" dirty="0">
                <a:solidFill>
                  <a:schemeClr val="accent1"/>
                </a:solidFill>
              </a:defRPr>
            </a:lvl1pPr>
          </a:lstStyle>
          <a:p>
            <a:pPr algn="l" indent="0" marL="0">
              <a:buNone/>
            </a:pPr>
            <a:endParaRPr lang="en-US" sz="2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  <a:ln/>
        </p:spPr>
      </p:sp>
      <p:sp>
        <p:nvSpPr>
          <p:cNvPr id="3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30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/>
          </a:solidFill>
          <a:ln/>
        </p:spPr>
      </p:sp>
      <p:sp>
        <p:nvSpPr>
          <p:cNvPr id="3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endParaRPr lang="en-US" sz="30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OO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/>
          </a:solidFill>
          <a:ln/>
        </p:spPr>
      </p:sp>
      <p:sp>
        <p:nvSpPr>
          <p:cNvPr id="3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300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OP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/>
          </a:solidFill>
          <a:ln/>
        </p:spPr>
      </p:sp>
      <p:sp>
        <p:nvSpPr>
          <p:cNvPr id="3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0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30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image" Target="../media/image-1-1.png"/><Relationship Id="rId3" Type="http://schemas.openxmlformats.org/officeDocument/2006/relationships/image" Target="../media/image-1-2.png"/><Relationship Id="rId4" Type="http://schemas.openxmlformats.org/officeDocument/2006/relationships/image" Target="../media/image-1-3.png"/><Relationship Id="rId5" Type="http://schemas.openxmlformats.org/officeDocument/2006/relationships/image" Target="../media/image-1-4.png"/><Relationship Id="rId6" Type="http://schemas.openxmlformats.org/officeDocument/2006/relationships/slideLayout" Target="../slideLayouts/slideLayout2.xml"/><Relationship Id="rId7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6" Type="http://schemas.openxmlformats.org/officeDocument/2006/relationships/slide" Target="slide10.xml"/><Relationship Id="rId9" Type="http://schemas.openxmlformats.org/officeDocument/2006/relationships/slide" Target="slide17.xml"/><Relationship Id="rId12" Type="http://schemas.openxmlformats.org/officeDocument/2006/relationships/slide" Target="slide24.xml"/><Relationship Id="rId15" Type="http://schemas.openxmlformats.org/officeDocument/2006/relationships/slide" Target="slide31.xml"/><Relationship Id="rId18" Type="http://schemas.openxmlformats.org/officeDocument/2006/relationships/slide" Target="slide38.xml"/><Relationship Id="rId20" Type="http://schemas.openxmlformats.org/officeDocument/2006/relationships/slide" Target="slide43.xml"/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4" Type="http://schemas.openxmlformats.org/officeDocument/2006/relationships/image" Target="../media/image-2-3.png"/><Relationship Id="rId5" Type="http://schemas.openxmlformats.org/officeDocument/2006/relationships/image" Target="../media/image-2-4.png"/><Relationship Id="rId7" Type="http://schemas.openxmlformats.org/officeDocument/2006/relationships/image" Target="../media/image-2-5.png"/><Relationship Id="rId8" Type="http://schemas.openxmlformats.org/officeDocument/2006/relationships/image" Target="../media/image-2-6.png"/><Relationship Id="rId10" Type="http://schemas.openxmlformats.org/officeDocument/2006/relationships/image" Target="../media/image-2-7.png"/><Relationship Id="rId11" Type="http://schemas.openxmlformats.org/officeDocument/2006/relationships/image" Target="../media/image-2-8.png"/><Relationship Id="rId13" Type="http://schemas.openxmlformats.org/officeDocument/2006/relationships/image" Target="../media/image-2-9.png"/><Relationship Id="rId14" Type="http://schemas.openxmlformats.org/officeDocument/2006/relationships/image" Target="../media/image-2-10.png"/><Relationship Id="rId16" Type="http://schemas.openxmlformats.org/officeDocument/2006/relationships/image" Target="../media/image-2-11.png"/><Relationship Id="rId17" Type="http://schemas.openxmlformats.org/officeDocument/2006/relationships/image" Target="../media/image-2-12.png"/><Relationship Id="rId19" Type="http://schemas.openxmlformats.org/officeDocument/2006/relationships/image" Target="../media/image-2-13.png"/><Relationship Id="rId21" Type="http://schemas.openxmlformats.org/officeDocument/2006/relationships/slideLayout" Target="../slideLayouts/slideLayout3.xml"/><Relationship Id="rId2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4.xml"/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4" Type="http://schemas.openxmlformats.org/officeDocument/2006/relationships/image" Target="../media/image-3-3.pn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6.xml"/><Relationship Id="rId7" Type="http://schemas.openxmlformats.org/officeDocument/2006/relationships/slide" Target="slide5.xml"/><Relationship Id="rId9" Type="http://schemas.openxmlformats.org/officeDocument/2006/relationships/slide" Target="slide6.xml"/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4" Type="http://schemas.openxmlformats.org/officeDocument/2006/relationships/image" Target="../media/image-4-3.png"/><Relationship Id="rId6" Type="http://schemas.openxmlformats.org/officeDocument/2006/relationships/image" Target="../media/image-4-4.png"/><Relationship Id="rId8" Type="http://schemas.openxmlformats.org/officeDocument/2006/relationships/image" Target="../media/image-4-5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7.xml"/><Relationship Id="rId1" Type="http://schemas.openxmlformats.org/officeDocument/2006/relationships/image" Target="../media/image-5-1.png"/><Relationship Id="rId3" Type="http://schemas.openxmlformats.org/officeDocument/2006/relationships/image" Target="../media/image-5-2.png"/><Relationship Id="rId4" Type="http://schemas.openxmlformats.org/officeDocument/2006/relationships/image" Target="../media/image-5-3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4.xml"/><Relationship Id="rId1" Type="http://schemas.openxmlformats.org/officeDocument/2006/relationships/image" Target="../media/image-6-1.png"/><Relationship Id="rId3" Type="http://schemas.openxmlformats.org/officeDocument/2006/relationships/image" Target="../media/image-6-2.png"/><Relationship Id="rId4" Type="http://schemas.openxmlformats.org/officeDocument/2006/relationships/image" Target="../media/image-6-3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8.xml"/><Relationship Id="rId7" Type="http://schemas.openxmlformats.org/officeDocument/2006/relationships/slide" Target="slide9.xml"/><Relationship Id="rId9" Type="http://schemas.openxmlformats.org/officeDocument/2006/relationships/slide" Target="slide9.xml"/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4" Type="http://schemas.openxmlformats.org/officeDocument/2006/relationships/image" Target="../media/image-7-3.png"/><Relationship Id="rId6" Type="http://schemas.openxmlformats.org/officeDocument/2006/relationships/image" Target="../media/image-7-4.png"/><Relationship Id="rId8" Type="http://schemas.openxmlformats.org/officeDocument/2006/relationships/image" Target="../media/image-7-5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2.xml"/><Relationship Id="rId1" Type="http://schemas.openxmlformats.org/officeDocument/2006/relationships/image" Target="../media/image-8-1.png"/><Relationship Id="rId3" Type="http://schemas.openxmlformats.org/officeDocument/2006/relationships/image" Target="../media/image-8-2.png"/><Relationship Id="rId4" Type="http://schemas.openxmlformats.org/officeDocument/2006/relationships/image" Target="../media/image-8-3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7.xml"/><Relationship Id="rId1" Type="http://schemas.openxmlformats.org/officeDocument/2006/relationships/image" Target="../media/image-9-1.png"/><Relationship Id="rId3" Type="http://schemas.openxmlformats.org/officeDocument/2006/relationships/image" Target="../media/image-9-2.png"/><Relationship Id="rId4" Type="http://schemas.openxmlformats.org/officeDocument/2006/relationships/image" Target="../media/image-9-3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11.xml"/><Relationship Id="rId1" Type="http://schemas.openxmlformats.org/officeDocument/2006/relationships/image" Target="../media/image-10-1.png"/><Relationship Id="rId2" Type="http://schemas.openxmlformats.org/officeDocument/2006/relationships/image" Target="../media/image-10-2.png"/><Relationship Id="rId4" Type="http://schemas.openxmlformats.org/officeDocument/2006/relationships/image" Target="../media/image-10-3.pn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13.xml"/><Relationship Id="rId7" Type="http://schemas.openxmlformats.org/officeDocument/2006/relationships/slide" Target="slide12.xml"/><Relationship Id="rId9" Type="http://schemas.openxmlformats.org/officeDocument/2006/relationships/slide" Target="slide13.xml"/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4" Type="http://schemas.openxmlformats.org/officeDocument/2006/relationships/image" Target="../media/image-11-3.png"/><Relationship Id="rId6" Type="http://schemas.openxmlformats.org/officeDocument/2006/relationships/image" Target="../media/image-11-4.png"/><Relationship Id="rId8" Type="http://schemas.openxmlformats.org/officeDocument/2006/relationships/image" Target="../media/image-11-5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14.xml"/><Relationship Id="rId1" Type="http://schemas.openxmlformats.org/officeDocument/2006/relationships/image" Target="../media/image-12-1.png"/><Relationship Id="rId3" Type="http://schemas.openxmlformats.org/officeDocument/2006/relationships/image" Target="../media/image-12-2.png"/><Relationship Id="rId4" Type="http://schemas.openxmlformats.org/officeDocument/2006/relationships/image" Target="../media/image-12-3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11.xml"/><Relationship Id="rId1" Type="http://schemas.openxmlformats.org/officeDocument/2006/relationships/image" Target="../media/image-13-1.png"/><Relationship Id="rId3" Type="http://schemas.openxmlformats.org/officeDocument/2006/relationships/image" Target="../media/image-13-2.png"/><Relationship Id="rId4" Type="http://schemas.openxmlformats.org/officeDocument/2006/relationships/image" Target="../media/image-13-3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16.xml"/><Relationship Id="rId7" Type="http://schemas.openxmlformats.org/officeDocument/2006/relationships/slide" Target="slide16.xml"/><Relationship Id="rId9" Type="http://schemas.openxmlformats.org/officeDocument/2006/relationships/slide" Target="slide15.xml"/><Relationship Id="rId1" Type="http://schemas.openxmlformats.org/officeDocument/2006/relationships/image" Target="../media/image-14-1.png"/><Relationship Id="rId2" Type="http://schemas.openxmlformats.org/officeDocument/2006/relationships/image" Target="../media/image-14-2.png"/><Relationship Id="rId4" Type="http://schemas.openxmlformats.org/officeDocument/2006/relationships/image" Target="../media/image-14-3.png"/><Relationship Id="rId6" Type="http://schemas.openxmlformats.org/officeDocument/2006/relationships/image" Target="../media/image-14-4.png"/><Relationship Id="rId8" Type="http://schemas.openxmlformats.org/officeDocument/2006/relationships/image" Target="../media/image-14-5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2.xml"/><Relationship Id="rId1" Type="http://schemas.openxmlformats.org/officeDocument/2006/relationships/image" Target="../media/image-15-1.png"/><Relationship Id="rId3" Type="http://schemas.openxmlformats.org/officeDocument/2006/relationships/image" Target="../media/image-15-2.png"/><Relationship Id="rId4" Type="http://schemas.openxmlformats.org/officeDocument/2006/relationships/image" Target="../media/image-15-3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14.xml"/><Relationship Id="rId1" Type="http://schemas.openxmlformats.org/officeDocument/2006/relationships/image" Target="../media/image-16-1.png"/><Relationship Id="rId3" Type="http://schemas.openxmlformats.org/officeDocument/2006/relationships/image" Target="../media/image-16-2.png"/><Relationship Id="rId4" Type="http://schemas.openxmlformats.org/officeDocument/2006/relationships/image" Target="../media/image-16-3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18.xml"/><Relationship Id="rId1" Type="http://schemas.openxmlformats.org/officeDocument/2006/relationships/image" Target="../media/image-17-1.png"/><Relationship Id="rId2" Type="http://schemas.openxmlformats.org/officeDocument/2006/relationships/image" Target="../media/image-17-2.png"/><Relationship Id="rId4" Type="http://schemas.openxmlformats.org/officeDocument/2006/relationships/image" Target="../media/image-17-3.pn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20.xml"/><Relationship Id="rId7" Type="http://schemas.openxmlformats.org/officeDocument/2006/relationships/slide" Target="slide19.xml"/><Relationship Id="rId9" Type="http://schemas.openxmlformats.org/officeDocument/2006/relationships/slide" Target="slide20.xml"/><Relationship Id="rId1" Type="http://schemas.openxmlformats.org/officeDocument/2006/relationships/image" Target="../media/image-18-1.png"/><Relationship Id="rId2" Type="http://schemas.openxmlformats.org/officeDocument/2006/relationships/image" Target="../media/image-18-2.png"/><Relationship Id="rId4" Type="http://schemas.openxmlformats.org/officeDocument/2006/relationships/image" Target="../media/image-18-3.png"/><Relationship Id="rId6" Type="http://schemas.openxmlformats.org/officeDocument/2006/relationships/image" Target="../media/image-18-4.png"/><Relationship Id="rId8" Type="http://schemas.openxmlformats.org/officeDocument/2006/relationships/image" Target="../media/image-18-5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21.xml"/><Relationship Id="rId1" Type="http://schemas.openxmlformats.org/officeDocument/2006/relationships/image" Target="../media/image-19-1.png"/><Relationship Id="rId3" Type="http://schemas.openxmlformats.org/officeDocument/2006/relationships/image" Target="../media/image-19-2.png"/><Relationship Id="rId4" Type="http://schemas.openxmlformats.org/officeDocument/2006/relationships/image" Target="../media/image-19-3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18.xml"/><Relationship Id="rId1" Type="http://schemas.openxmlformats.org/officeDocument/2006/relationships/image" Target="../media/image-20-1.png"/><Relationship Id="rId3" Type="http://schemas.openxmlformats.org/officeDocument/2006/relationships/image" Target="../media/image-20-2.png"/><Relationship Id="rId4" Type="http://schemas.openxmlformats.org/officeDocument/2006/relationships/image" Target="../media/image-20-3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22.xml"/><Relationship Id="rId7" Type="http://schemas.openxmlformats.org/officeDocument/2006/relationships/slide" Target="slide23.xml"/><Relationship Id="rId9" Type="http://schemas.openxmlformats.org/officeDocument/2006/relationships/slide" Target="slide23.xml"/><Relationship Id="rId1" Type="http://schemas.openxmlformats.org/officeDocument/2006/relationships/image" Target="../media/image-21-1.png"/><Relationship Id="rId2" Type="http://schemas.openxmlformats.org/officeDocument/2006/relationships/image" Target="../media/image-21-2.png"/><Relationship Id="rId4" Type="http://schemas.openxmlformats.org/officeDocument/2006/relationships/image" Target="../media/image-21-3.png"/><Relationship Id="rId6" Type="http://schemas.openxmlformats.org/officeDocument/2006/relationships/image" Target="../media/image-21-4.png"/><Relationship Id="rId8" Type="http://schemas.openxmlformats.org/officeDocument/2006/relationships/image" Target="../media/image-21-5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2.xml"/><Relationship Id="rId1" Type="http://schemas.openxmlformats.org/officeDocument/2006/relationships/image" Target="../media/image-22-1.png"/><Relationship Id="rId3" Type="http://schemas.openxmlformats.org/officeDocument/2006/relationships/image" Target="../media/image-22-2.png"/><Relationship Id="rId4" Type="http://schemas.openxmlformats.org/officeDocument/2006/relationships/image" Target="../media/image-22-3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21.xml"/><Relationship Id="rId1" Type="http://schemas.openxmlformats.org/officeDocument/2006/relationships/image" Target="../media/image-23-1.png"/><Relationship Id="rId3" Type="http://schemas.openxmlformats.org/officeDocument/2006/relationships/image" Target="../media/image-23-2.png"/><Relationship Id="rId4" Type="http://schemas.openxmlformats.org/officeDocument/2006/relationships/image" Target="../media/image-23-3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25.xml"/><Relationship Id="rId1" Type="http://schemas.openxmlformats.org/officeDocument/2006/relationships/image" Target="../media/image-24-1.png"/><Relationship Id="rId2" Type="http://schemas.openxmlformats.org/officeDocument/2006/relationships/image" Target="../media/image-24-2.png"/><Relationship Id="rId4" Type="http://schemas.openxmlformats.org/officeDocument/2006/relationships/image" Target="../media/image-24-3.pn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26.xml"/><Relationship Id="rId7" Type="http://schemas.openxmlformats.org/officeDocument/2006/relationships/slide" Target="slide27.xml"/><Relationship Id="rId9" Type="http://schemas.openxmlformats.org/officeDocument/2006/relationships/slide" Target="slide27.xml"/><Relationship Id="rId1" Type="http://schemas.openxmlformats.org/officeDocument/2006/relationships/image" Target="../media/image-25-1.png"/><Relationship Id="rId2" Type="http://schemas.openxmlformats.org/officeDocument/2006/relationships/image" Target="../media/image-25-2.png"/><Relationship Id="rId4" Type="http://schemas.openxmlformats.org/officeDocument/2006/relationships/image" Target="../media/image-25-3.png"/><Relationship Id="rId6" Type="http://schemas.openxmlformats.org/officeDocument/2006/relationships/image" Target="../media/image-25-4.png"/><Relationship Id="rId8" Type="http://schemas.openxmlformats.org/officeDocument/2006/relationships/image" Target="../media/image-25-5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28.xml"/><Relationship Id="rId1" Type="http://schemas.openxmlformats.org/officeDocument/2006/relationships/image" Target="../media/image-26-1.png"/><Relationship Id="rId3" Type="http://schemas.openxmlformats.org/officeDocument/2006/relationships/image" Target="../media/image-26-2.png"/><Relationship Id="rId4" Type="http://schemas.openxmlformats.org/officeDocument/2006/relationships/image" Target="../media/image-26-3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25.xml"/><Relationship Id="rId1" Type="http://schemas.openxmlformats.org/officeDocument/2006/relationships/image" Target="../media/image-27-1.png"/><Relationship Id="rId3" Type="http://schemas.openxmlformats.org/officeDocument/2006/relationships/image" Target="../media/image-27-2.png"/><Relationship Id="rId4" Type="http://schemas.openxmlformats.org/officeDocument/2006/relationships/image" Target="../media/image-27-3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30.xml"/><Relationship Id="rId7" Type="http://schemas.openxmlformats.org/officeDocument/2006/relationships/slide" Target="slide29.xml"/><Relationship Id="rId9" Type="http://schemas.openxmlformats.org/officeDocument/2006/relationships/slide" Target="slide30.xml"/><Relationship Id="rId1" Type="http://schemas.openxmlformats.org/officeDocument/2006/relationships/image" Target="../media/image-28-1.png"/><Relationship Id="rId2" Type="http://schemas.openxmlformats.org/officeDocument/2006/relationships/image" Target="../media/image-28-2.png"/><Relationship Id="rId4" Type="http://schemas.openxmlformats.org/officeDocument/2006/relationships/image" Target="../media/image-28-3.png"/><Relationship Id="rId6" Type="http://schemas.openxmlformats.org/officeDocument/2006/relationships/image" Target="../media/image-28-4.png"/><Relationship Id="rId8" Type="http://schemas.openxmlformats.org/officeDocument/2006/relationships/image" Target="../media/image-28-5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2.xml"/><Relationship Id="rId1" Type="http://schemas.openxmlformats.org/officeDocument/2006/relationships/image" Target="../media/image-29-1.png"/><Relationship Id="rId3" Type="http://schemas.openxmlformats.org/officeDocument/2006/relationships/image" Target="../media/image-29-2.png"/><Relationship Id="rId4" Type="http://schemas.openxmlformats.org/officeDocument/2006/relationships/image" Target="../media/image-29-3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28.xml"/><Relationship Id="rId1" Type="http://schemas.openxmlformats.org/officeDocument/2006/relationships/image" Target="../media/image-30-1.png"/><Relationship Id="rId3" Type="http://schemas.openxmlformats.org/officeDocument/2006/relationships/image" Target="../media/image-30-2.png"/><Relationship Id="rId4" Type="http://schemas.openxmlformats.org/officeDocument/2006/relationships/image" Target="../media/image-30-3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32.xml"/><Relationship Id="rId1" Type="http://schemas.openxmlformats.org/officeDocument/2006/relationships/image" Target="../media/image-31-1.png"/><Relationship Id="rId2" Type="http://schemas.openxmlformats.org/officeDocument/2006/relationships/image" Target="../media/image-31-2.png"/><Relationship Id="rId4" Type="http://schemas.openxmlformats.org/officeDocument/2006/relationships/image" Target="../media/image-31-3.pn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33.xml"/><Relationship Id="rId7" Type="http://schemas.openxmlformats.org/officeDocument/2006/relationships/slide" Target="slide34.xml"/><Relationship Id="rId9" Type="http://schemas.openxmlformats.org/officeDocument/2006/relationships/slide" Target="slide34.xml"/><Relationship Id="rId1" Type="http://schemas.openxmlformats.org/officeDocument/2006/relationships/image" Target="../media/image-32-1.png"/><Relationship Id="rId2" Type="http://schemas.openxmlformats.org/officeDocument/2006/relationships/image" Target="../media/image-32-2.png"/><Relationship Id="rId4" Type="http://schemas.openxmlformats.org/officeDocument/2006/relationships/image" Target="../media/image-32-3.png"/><Relationship Id="rId6" Type="http://schemas.openxmlformats.org/officeDocument/2006/relationships/image" Target="../media/image-32-4.png"/><Relationship Id="rId8" Type="http://schemas.openxmlformats.org/officeDocument/2006/relationships/image" Target="../media/image-32-5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35.xml"/><Relationship Id="rId1" Type="http://schemas.openxmlformats.org/officeDocument/2006/relationships/image" Target="../media/image-33-1.png"/><Relationship Id="rId3" Type="http://schemas.openxmlformats.org/officeDocument/2006/relationships/image" Target="../media/image-33-2.png"/><Relationship Id="rId4" Type="http://schemas.openxmlformats.org/officeDocument/2006/relationships/image" Target="../media/image-33-3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32.xml"/><Relationship Id="rId1" Type="http://schemas.openxmlformats.org/officeDocument/2006/relationships/image" Target="../media/image-34-1.png"/><Relationship Id="rId3" Type="http://schemas.openxmlformats.org/officeDocument/2006/relationships/image" Target="../media/image-34-2.png"/><Relationship Id="rId4" Type="http://schemas.openxmlformats.org/officeDocument/2006/relationships/image" Target="../media/image-34-3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37.xml"/><Relationship Id="rId7" Type="http://schemas.openxmlformats.org/officeDocument/2006/relationships/slide" Target="slide37.xml"/><Relationship Id="rId9" Type="http://schemas.openxmlformats.org/officeDocument/2006/relationships/slide" Target="slide36.xml"/><Relationship Id="rId1" Type="http://schemas.openxmlformats.org/officeDocument/2006/relationships/image" Target="../media/image-35-1.png"/><Relationship Id="rId2" Type="http://schemas.openxmlformats.org/officeDocument/2006/relationships/image" Target="../media/image-35-2.png"/><Relationship Id="rId4" Type="http://schemas.openxmlformats.org/officeDocument/2006/relationships/image" Target="../media/image-35-3.png"/><Relationship Id="rId6" Type="http://schemas.openxmlformats.org/officeDocument/2006/relationships/image" Target="../media/image-35-4.png"/><Relationship Id="rId8" Type="http://schemas.openxmlformats.org/officeDocument/2006/relationships/image" Target="../media/image-35-5.png"/><Relationship Id="rId10" Type="http://schemas.openxmlformats.org/officeDocument/2006/relationships/slideLayout" Target="../slideLayouts/slideLayout4.xml"/><Relationship Id="rId11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2.xml"/><Relationship Id="rId1" Type="http://schemas.openxmlformats.org/officeDocument/2006/relationships/image" Target="../media/image-36-1.png"/><Relationship Id="rId3" Type="http://schemas.openxmlformats.org/officeDocument/2006/relationships/image" Target="../media/image-36-2.png"/><Relationship Id="rId4" Type="http://schemas.openxmlformats.org/officeDocument/2006/relationships/image" Target="../media/image-36-3.png"/><Relationship Id="rId6" Type="http://schemas.openxmlformats.org/officeDocument/2006/relationships/slideLayout" Target="../slideLayouts/slideLayout5.xml"/><Relationship Id="rId7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5" Type="http://schemas.openxmlformats.org/officeDocument/2006/relationships/slide" Target="slide35.xml"/><Relationship Id="rId1" Type="http://schemas.openxmlformats.org/officeDocument/2006/relationships/image" Target="../media/image-37-1.png"/><Relationship Id="rId3" Type="http://schemas.openxmlformats.org/officeDocument/2006/relationships/image" Target="../media/image-37-2.png"/><Relationship Id="rId4" Type="http://schemas.openxmlformats.org/officeDocument/2006/relationships/image" Target="../media/image-37-3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4" Type="http://schemas.openxmlformats.org/officeDocument/2006/relationships/slide" Target="slide39.xml"/><Relationship Id="rId6" Type="http://schemas.openxmlformats.org/officeDocument/2006/relationships/slide" Target="slide40.xml"/><Relationship Id="rId8" Type="http://schemas.openxmlformats.org/officeDocument/2006/relationships/slide" Target="slide41.xml"/><Relationship Id="rId10" Type="http://schemas.openxmlformats.org/officeDocument/2006/relationships/slide" Target="slide42.xml"/><Relationship Id="rId1" Type="http://schemas.openxmlformats.org/officeDocument/2006/relationships/image" Target="../media/image-38-1.png"/><Relationship Id="rId3" Type="http://schemas.openxmlformats.org/officeDocument/2006/relationships/image" Target="../media/image-38-2.png"/><Relationship Id="rId5" Type="http://schemas.openxmlformats.org/officeDocument/2006/relationships/image" Target="../media/image-38-3.png"/><Relationship Id="rId7" Type="http://schemas.openxmlformats.org/officeDocument/2006/relationships/image" Target="../media/image-38-4.png"/><Relationship Id="rId9" Type="http://schemas.openxmlformats.org/officeDocument/2006/relationships/image" Target="../media/image-38-5.png"/><Relationship Id="rId11" Type="http://schemas.openxmlformats.org/officeDocument/2006/relationships/slideLayout" Target="../slideLayouts/slideLayout3.xml"/><Relationship Id="rId12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38.xml"/><Relationship Id="rId1" Type="http://schemas.openxmlformats.org/officeDocument/2006/relationships/image" Target="../media/image-39-1.png"/><Relationship Id="rId2" Type="http://schemas.openxmlformats.org/officeDocument/2006/relationships/image" Target="../media/image-39-2.png"/><Relationship Id="rId4" Type="http://schemas.openxmlformats.org/officeDocument/2006/relationships/image" Target="../media/image-39-3.pn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38.xml"/><Relationship Id="rId1" Type="http://schemas.openxmlformats.org/officeDocument/2006/relationships/image" Target="../media/image-40-1.png"/><Relationship Id="rId2" Type="http://schemas.openxmlformats.org/officeDocument/2006/relationships/image" Target="../media/image-40-2.png"/><Relationship Id="rId4" Type="http://schemas.openxmlformats.org/officeDocument/2006/relationships/image" Target="../media/image-40-3.pn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38.xml"/><Relationship Id="rId1" Type="http://schemas.openxmlformats.org/officeDocument/2006/relationships/image" Target="../media/image-41-1.png"/><Relationship Id="rId2" Type="http://schemas.openxmlformats.org/officeDocument/2006/relationships/image" Target="../media/image-41-2.png"/><Relationship Id="rId4" Type="http://schemas.openxmlformats.org/officeDocument/2006/relationships/image" Target="../media/image-41-3.pn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4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5" Type="http://schemas.openxmlformats.org/officeDocument/2006/relationships/slide" Target="slide38.xml"/><Relationship Id="rId1" Type="http://schemas.openxmlformats.org/officeDocument/2006/relationships/image" Target="../media/image-42-1.png"/><Relationship Id="rId2" Type="http://schemas.openxmlformats.org/officeDocument/2006/relationships/image" Target="../media/image-42-2.png"/><Relationship Id="rId4" Type="http://schemas.openxmlformats.org/officeDocument/2006/relationships/image" Target="../media/image-42-3.png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image" Target="../media/image-43-1.png"/><Relationship Id="rId3" Type="http://schemas.openxmlformats.org/officeDocument/2006/relationships/image" Target="../media/image-43-2.png"/><Relationship Id="rId4" Type="http://schemas.openxmlformats.org/officeDocument/2006/relationships/image" Target="../media/image-43-3.png"/><Relationship Id="rId5" Type="http://schemas.openxmlformats.org/officeDocument/2006/relationships/image" Target="../media/image-43-4.png"/><Relationship Id="rId6" Type="http://schemas.openxmlformats.org/officeDocument/2006/relationships/image" Target="../media/image-43-5.pn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1097280"/>
            <a:ext cx="512064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</a:rPr>
              <a:t>Pronoun Quest</a:t>
            </a:r>
            <a:endParaRPr lang="en-US" sz="4800" dirty="0"/>
          </a:p>
        </p:txBody>
      </p:sp>
      <p:sp>
        <p:nvSpPr>
          <p:cNvPr id="3" name="Text 1"/>
          <p:cNvSpPr/>
          <p:nvPr>
            <p:ph idx="102" type="body" hasCustomPrompt="1"/>
          </p:nvPr>
        </p:nvSpPr>
        <p:spPr>
          <a:xfrm>
            <a:off x="548640" y="2651760"/>
            <a:ext cx="5120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000" dirty="0">
                <a:solidFill>
                  <a:schemeClr val="accent1"/>
                </a:solidFill>
              </a:rPr>
              <a:t>Indefinite pronouns · Class 5 English</a:t>
            </a:r>
            <a:endParaRPr lang="en-US" sz="2000" dirty="0"/>
          </a:p>
        </p:txBody>
      </p:sp>
      <p:sp>
        <p:nvSpPr>
          <p:cNvPr id="4" name="Tagline"/>
          <p:cNvSpPr txBox="1"/>
          <p:nvPr/>
        </p:nvSpPr>
        <p:spPr>
          <a:xfrm>
            <a:off x="548640" y="3154680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5 missions · quiz games · speaking challenges</a:t>
            </a:r>
            <a:endParaRPr lang="en-US" sz="1400" dirty="0"/>
          </a:p>
        </p:txBody>
      </p:sp>
      <p:sp>
        <p:nvSpPr>
          <p:cNvPr id="5" name="Start button"/>
          <p:cNvSpPr/>
          <p:nvPr/>
        </p:nvSpPr>
        <p:spPr>
          <a:xfrm>
            <a:off x="548640" y="3840480"/>
            <a:ext cx="2743200" cy="640080"/>
          </a:xfrm>
          <a:prstGeom prst="roundRect">
            <a:avLst>
              <a:gd name="adj" fmla="val 21429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Start label"/>
          <p:cNvSpPr txBox="1"/>
          <p:nvPr/>
        </p:nvSpPr>
        <p:spPr>
          <a:xfrm>
            <a:off x="548640" y="3840480"/>
            <a:ext cx="2743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tx1"/>
                </a:solidFill>
              </a:rPr>
              <a:t>Start the quest  →</a:t>
            </a:r>
            <a:endParaRPr lang="en-US" sz="2000" dirty="0"/>
          </a:p>
        </p:txBody>
      </p:sp>
      <p:pic>
        <p:nvPicPr>
          <p:cNvPr id="7" name="Start link" descr="Go to the quest map">
            <a:hlinkClick r:id="rId2" tooltip="Go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3840480"/>
            <a:ext cx="2743200" cy="640080"/>
          </a:xfrm>
          <a:prstGeom prst="rect">
            <a:avLst/>
          </a:prstGeom>
        </p:spPr>
      </p:pic>
      <p:sp>
        <p:nvSpPr>
          <p:cNvPr id="8" name="Hero circle"/>
          <p:cNvSpPr/>
          <p:nvPr/>
        </p:nvSpPr>
        <p:spPr>
          <a:xfrm>
            <a:off x="5943600" y="1005840"/>
            <a:ext cx="2743200" cy="274320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9" name="Hero icon" descr="Open boo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1691640"/>
            <a:ext cx="1371600" cy="1371600"/>
          </a:xfrm>
          <a:prstGeom prst="rect">
            <a:avLst/>
          </a:prstGeom>
        </p:spPr>
      </p:pic>
      <p:sp>
        <p:nvSpPr>
          <p:cNvPr id="10" name="Star circle"/>
          <p:cNvSpPr/>
          <p:nvPr/>
        </p:nvSpPr>
        <p:spPr>
          <a:xfrm>
            <a:off x="5669280" y="3383280"/>
            <a:ext cx="822960" cy="822960"/>
          </a:xfrm>
          <a:prstGeom prst="ellipse">
            <a:avLst/>
          </a:prstGeom>
          <a:solidFill>
            <a:schemeClr val="accent3"/>
          </a:solidFill>
          <a:ln/>
        </p:spPr>
      </p:sp>
      <p:pic>
        <p:nvPicPr>
          <p:cNvPr id="11" name="Star icon" descr="Star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7880" y="3611880"/>
            <a:ext cx="365760" cy="365760"/>
          </a:xfrm>
          <a:prstGeom prst="rect">
            <a:avLst/>
          </a:prstGeom>
        </p:spPr>
      </p:pic>
      <p:sp>
        <p:nvSpPr>
          <p:cNvPr id="12" name="Star circle 2"/>
          <p:cNvSpPr/>
          <p:nvPr/>
        </p:nvSpPr>
        <p:spPr>
          <a:xfrm>
            <a:off x="8138160" y="5486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3" name="Star icon 2" descr="Star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3608" y="704088"/>
            <a:ext cx="329184" cy="32918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Choose your mission</a:t>
            </a:r>
            <a:endParaRPr lang="en-US" sz="3000" dirty="0"/>
          </a:p>
        </p:txBody>
      </p:sp>
      <p:sp>
        <p:nvSpPr>
          <p:cNvPr id="3" name="Map caption"/>
          <p:cNvSpPr txBox="1"/>
          <p:nvPr/>
        </p:nvSpPr>
        <p:spPr>
          <a:xfrm>
            <a:off x="5760720" y="274320"/>
            <a:ext cx="29260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400" dirty="0">
                <a:solidFill>
                  <a:schemeClr val="accent1"/>
                </a:solidFill>
              </a:rPr>
              <a:t>Tap a card to play. Finish all six!</a:t>
            </a:r>
            <a:endParaRPr lang="en-US" sz="1400" dirty="0"/>
          </a:p>
        </p:txBody>
      </p:sp>
      <p:sp>
        <p:nvSpPr>
          <p:cNvPr id="4" name="Card Meet the Pronouns"/>
          <p:cNvSpPr/>
          <p:nvPr/>
        </p:nvSpPr>
        <p:spPr>
          <a:xfrm>
            <a:off x="457200" y="1188720"/>
            <a:ext cx="2560320" cy="1371600"/>
          </a:xfrm>
          <a:prstGeom prst="roundRect">
            <a:avLst>
              <a:gd name="adj" fmla="val 10000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5" name="Card icon circle 1"/>
          <p:cNvSpPr/>
          <p:nvPr/>
        </p:nvSpPr>
        <p:spPr>
          <a:xfrm>
            <a:off x="640080" y="1371600"/>
            <a:ext cx="594360" cy="59436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6" name="Card icon 1" descr="Meet the Pronouns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6384" y="1517904"/>
            <a:ext cx="301752" cy="301752"/>
          </a:xfrm>
          <a:prstGeom prst="rect">
            <a:avLst/>
          </a:prstGeom>
        </p:spPr>
      </p:pic>
      <p:sp>
        <p:nvSpPr>
          <p:cNvPr id="7" name="Card topic 1"/>
          <p:cNvSpPr txBox="1"/>
          <p:nvPr/>
        </p:nvSpPr>
        <p:spPr>
          <a:xfrm>
            <a:off x="1371600" y="1371600"/>
            <a:ext cx="1508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What are they?</a:t>
            </a:r>
            <a:endParaRPr lang="en-US" sz="1400" dirty="0"/>
          </a:p>
        </p:txBody>
      </p:sp>
      <p:sp>
        <p:nvSpPr>
          <p:cNvPr id="8" name="Card title 1"/>
          <p:cNvSpPr txBox="1"/>
          <p:nvPr/>
        </p:nvSpPr>
        <p:spPr>
          <a:xfrm>
            <a:off x="640080" y="201168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chemeClr val="tx1"/>
                </a:solidFill>
              </a:rPr>
              <a:t>MISSION 1</a:t>
            </a:r>
            <a:endParaRPr lang="en-US" sz="1100" dirty="0"/>
          </a:p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Meet the Pronouns</a:t>
            </a:r>
            <a:endParaRPr lang="en-US" sz="1100" dirty="0"/>
          </a:p>
        </p:txBody>
      </p:sp>
      <p:pic>
        <p:nvPicPr>
          <p:cNvPr id="9" name="Card link 1" descr="Go to Meet the Pronouns">
            <a:hlinkClick r:id="rId3" tooltip="Go to Meet the Pronouns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88720"/>
            <a:ext cx="2560320" cy="1371600"/>
          </a:xfrm>
          <a:prstGeom prst="rect">
            <a:avLst/>
          </a:prstGeom>
        </p:spPr>
      </p:pic>
      <p:sp>
        <p:nvSpPr>
          <p:cNvPr id="10" name="Card Singular Stars"/>
          <p:cNvSpPr/>
          <p:nvPr/>
        </p:nvSpPr>
        <p:spPr>
          <a:xfrm>
            <a:off x="3291840" y="1188720"/>
            <a:ext cx="2560320" cy="1371600"/>
          </a:xfrm>
          <a:prstGeom prst="roundRect">
            <a:avLst>
              <a:gd name="adj" fmla="val 10000"/>
            </a:avLst>
          </a:prstGeom>
          <a:solidFill>
            <a:schemeClr val="accent3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Card icon circle 2"/>
          <p:cNvSpPr/>
          <p:nvPr/>
        </p:nvSpPr>
        <p:spPr>
          <a:xfrm>
            <a:off x="3474720" y="1371600"/>
            <a:ext cx="594360" cy="59436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12" name="Card icon 2" descr="Singular Stars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1024" y="1517904"/>
            <a:ext cx="301752" cy="301752"/>
          </a:xfrm>
          <a:prstGeom prst="rect">
            <a:avLst/>
          </a:prstGeom>
        </p:spPr>
      </p:pic>
      <p:sp>
        <p:nvSpPr>
          <p:cNvPr id="13" name="Card topic 2"/>
          <p:cNvSpPr txBox="1"/>
          <p:nvPr/>
        </p:nvSpPr>
        <p:spPr>
          <a:xfrm>
            <a:off x="4206240" y="1371600"/>
            <a:ext cx="1508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Singular pronouns</a:t>
            </a:r>
            <a:endParaRPr lang="en-US" sz="1400" dirty="0"/>
          </a:p>
        </p:txBody>
      </p:sp>
      <p:sp>
        <p:nvSpPr>
          <p:cNvPr id="14" name="Card title 2"/>
          <p:cNvSpPr txBox="1"/>
          <p:nvPr/>
        </p:nvSpPr>
        <p:spPr>
          <a:xfrm>
            <a:off x="3474720" y="201168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chemeClr val="tx1"/>
                </a:solidFill>
              </a:rPr>
              <a:t>MISSION 2</a:t>
            </a:r>
            <a:endParaRPr lang="en-US" sz="1100" dirty="0"/>
          </a:p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Singular Stars</a:t>
            </a:r>
            <a:endParaRPr lang="en-US" sz="1100" dirty="0"/>
          </a:p>
        </p:txBody>
      </p:sp>
      <p:pic>
        <p:nvPicPr>
          <p:cNvPr id="15" name="Card link 2" descr="Go to Singular Stars">
            <a:hlinkClick r:id="rId6" tooltip="Go to Singular Stars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1840" y="1188720"/>
            <a:ext cx="2560320" cy="1371600"/>
          </a:xfrm>
          <a:prstGeom prst="rect">
            <a:avLst/>
          </a:prstGeom>
        </p:spPr>
      </p:pic>
      <p:sp>
        <p:nvSpPr>
          <p:cNvPr id="16" name="Card Plural Power"/>
          <p:cNvSpPr/>
          <p:nvPr/>
        </p:nvSpPr>
        <p:spPr>
          <a:xfrm>
            <a:off x="6126480" y="1188720"/>
            <a:ext cx="2560320" cy="1371600"/>
          </a:xfrm>
          <a:prstGeom prst="roundRect">
            <a:avLst>
              <a:gd name="adj" fmla="val 10000"/>
            </a:avLst>
          </a:prstGeom>
          <a:solidFill>
            <a:schemeClr val="accent6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7" name="Card icon circle 3"/>
          <p:cNvSpPr/>
          <p:nvPr/>
        </p:nvSpPr>
        <p:spPr>
          <a:xfrm>
            <a:off x="6309360" y="1371600"/>
            <a:ext cx="594360" cy="59436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18" name="Card icon 3" descr="Plural Power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5664" y="1517904"/>
            <a:ext cx="301752" cy="301752"/>
          </a:xfrm>
          <a:prstGeom prst="rect">
            <a:avLst/>
          </a:prstGeom>
        </p:spPr>
      </p:pic>
      <p:sp>
        <p:nvSpPr>
          <p:cNvPr id="19" name="Card topic 3"/>
          <p:cNvSpPr txBox="1"/>
          <p:nvPr/>
        </p:nvSpPr>
        <p:spPr>
          <a:xfrm>
            <a:off x="7040880" y="1371600"/>
            <a:ext cx="1508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Plural pronouns</a:t>
            </a:r>
            <a:endParaRPr lang="en-US" sz="1400" dirty="0"/>
          </a:p>
        </p:txBody>
      </p:sp>
      <p:sp>
        <p:nvSpPr>
          <p:cNvPr id="20" name="Card title 3"/>
          <p:cNvSpPr txBox="1"/>
          <p:nvPr/>
        </p:nvSpPr>
        <p:spPr>
          <a:xfrm>
            <a:off x="6309360" y="201168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chemeClr val="tx1"/>
                </a:solidFill>
              </a:rPr>
              <a:t>MISSION 3</a:t>
            </a:r>
            <a:endParaRPr lang="en-US" sz="1100" dirty="0"/>
          </a:p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Plural Power</a:t>
            </a:r>
            <a:endParaRPr lang="en-US" sz="1100" dirty="0"/>
          </a:p>
        </p:txBody>
      </p:sp>
      <p:pic>
        <p:nvPicPr>
          <p:cNvPr id="21" name="Card link 3" descr="Go to Plural Power">
            <a:hlinkClick r:id="rId9" tooltip="Go to Plural Power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1188720"/>
            <a:ext cx="2560320" cy="1371600"/>
          </a:xfrm>
          <a:prstGeom prst="rect">
            <a:avLst/>
          </a:prstGeom>
        </p:spPr>
      </p:pic>
      <p:sp>
        <p:nvSpPr>
          <p:cNvPr id="22" name="Card It Depends!"/>
          <p:cNvSpPr/>
          <p:nvPr/>
        </p:nvSpPr>
        <p:spPr>
          <a:xfrm>
            <a:off x="457200" y="2697480"/>
            <a:ext cx="2560320" cy="1371600"/>
          </a:xfrm>
          <a:prstGeom prst="roundRect">
            <a:avLst>
              <a:gd name="adj" fmla="val 10000"/>
            </a:avLst>
          </a:prstGeom>
          <a:solidFill>
            <a:schemeClr val="accent2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3" name="Card icon circle 4"/>
          <p:cNvSpPr/>
          <p:nvPr/>
        </p:nvSpPr>
        <p:spPr>
          <a:xfrm>
            <a:off x="640080" y="2880360"/>
            <a:ext cx="594360" cy="59436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24" name="Card icon 4" descr="It Depends!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384" y="3026664"/>
            <a:ext cx="301752" cy="301752"/>
          </a:xfrm>
          <a:prstGeom prst="rect">
            <a:avLst/>
          </a:prstGeom>
        </p:spPr>
      </p:pic>
      <p:sp>
        <p:nvSpPr>
          <p:cNvPr id="25" name="Card topic 4"/>
          <p:cNvSpPr txBox="1"/>
          <p:nvPr/>
        </p:nvSpPr>
        <p:spPr>
          <a:xfrm>
            <a:off x="1371600" y="2880360"/>
            <a:ext cx="1508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All, some, most, none</a:t>
            </a:r>
            <a:endParaRPr lang="en-US" sz="1400" dirty="0"/>
          </a:p>
        </p:txBody>
      </p:sp>
      <p:sp>
        <p:nvSpPr>
          <p:cNvPr id="26" name="Card title 4"/>
          <p:cNvSpPr txBox="1"/>
          <p:nvPr/>
        </p:nvSpPr>
        <p:spPr>
          <a:xfrm>
            <a:off x="640080" y="352044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MISSION 4</a:t>
            </a:r>
            <a:endParaRPr lang="en-US" sz="1100" dirty="0"/>
          </a:p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It Depends!</a:t>
            </a:r>
            <a:endParaRPr lang="en-US" sz="1100" dirty="0"/>
          </a:p>
        </p:txBody>
      </p:sp>
      <p:pic>
        <p:nvPicPr>
          <p:cNvPr id="27" name="Card link 4" descr="Go to It Depends!">
            <a:hlinkClick r:id="rId12" tooltip="Go to It Depends!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7200" y="2697480"/>
            <a:ext cx="2560320" cy="1371600"/>
          </a:xfrm>
          <a:prstGeom prst="rect">
            <a:avLst/>
          </a:prstGeom>
        </p:spPr>
      </p:pic>
      <p:sp>
        <p:nvSpPr>
          <p:cNvPr id="28" name="Card Story Detectives"/>
          <p:cNvSpPr/>
          <p:nvPr/>
        </p:nvSpPr>
        <p:spPr>
          <a:xfrm>
            <a:off x="3291840" y="2697480"/>
            <a:ext cx="2560320" cy="1371600"/>
          </a:xfrm>
          <a:prstGeom prst="roundRect">
            <a:avLst>
              <a:gd name="adj" fmla="val 10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9" name="Card icon circle 5"/>
          <p:cNvSpPr/>
          <p:nvPr/>
        </p:nvSpPr>
        <p:spPr>
          <a:xfrm>
            <a:off x="3474720" y="2880360"/>
            <a:ext cx="594360" cy="59436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30" name="Card icon 5" descr="Story Detectives">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21024" y="3026664"/>
            <a:ext cx="301752" cy="301752"/>
          </a:xfrm>
          <a:prstGeom prst="rect">
            <a:avLst/>
          </a:prstGeom>
        </p:spPr>
      </p:pic>
      <p:sp>
        <p:nvSpPr>
          <p:cNvPr id="31" name="Card topic 5"/>
          <p:cNvSpPr txBox="1"/>
          <p:nvPr/>
        </p:nvSpPr>
        <p:spPr>
          <a:xfrm>
            <a:off x="4206240" y="2880360"/>
            <a:ext cx="1508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Spot them in a story</a:t>
            </a:r>
            <a:endParaRPr lang="en-US" sz="1400" dirty="0"/>
          </a:p>
        </p:txBody>
      </p:sp>
      <p:sp>
        <p:nvSpPr>
          <p:cNvPr id="32" name="Card title 5"/>
          <p:cNvSpPr txBox="1"/>
          <p:nvPr/>
        </p:nvSpPr>
        <p:spPr>
          <a:xfrm>
            <a:off x="3474720" y="352044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MISSION 5</a:t>
            </a:r>
            <a:endParaRPr lang="en-US" sz="1100" dirty="0"/>
          </a:p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Story Detectives</a:t>
            </a:r>
            <a:endParaRPr lang="en-US" sz="1100" dirty="0"/>
          </a:p>
        </p:txBody>
      </p:sp>
      <p:pic>
        <p:nvPicPr>
          <p:cNvPr id="33" name="Card link 5" descr="Go to Story Detectives">
            <a:hlinkClick r:id="rId15" tooltip="Go to Story Detectives" action="ppaction://hlinksldjump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91840" y="2697480"/>
            <a:ext cx="2560320" cy="1371600"/>
          </a:xfrm>
          <a:prstGeom prst="rect">
            <a:avLst/>
          </a:prstGeom>
        </p:spPr>
      </p:pic>
      <p:sp>
        <p:nvSpPr>
          <p:cNvPr id="34" name="Card Speak Up!"/>
          <p:cNvSpPr/>
          <p:nvPr/>
        </p:nvSpPr>
        <p:spPr>
          <a:xfrm>
            <a:off x="6126480" y="2697480"/>
            <a:ext cx="2560320" cy="1371600"/>
          </a:xfrm>
          <a:prstGeom prst="roundRect">
            <a:avLst>
              <a:gd name="adj" fmla="val 10000"/>
            </a:avLst>
          </a:prstGeom>
          <a:solidFill>
            <a:schemeClr val="accent5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35" name="Card icon circle 6"/>
          <p:cNvSpPr/>
          <p:nvPr/>
        </p:nvSpPr>
        <p:spPr>
          <a:xfrm>
            <a:off x="6309360" y="2880360"/>
            <a:ext cx="594360" cy="59436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36" name="Card icon 6" descr="Speak Up!">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455664" y="3026664"/>
            <a:ext cx="301752" cy="301752"/>
          </a:xfrm>
          <a:prstGeom prst="rect">
            <a:avLst/>
          </a:prstGeom>
        </p:spPr>
      </p:pic>
      <p:sp>
        <p:nvSpPr>
          <p:cNvPr id="37" name="Card topic 6"/>
          <p:cNvSpPr txBox="1"/>
          <p:nvPr/>
        </p:nvSpPr>
        <p:spPr>
          <a:xfrm>
            <a:off x="7040880" y="2880360"/>
            <a:ext cx="1508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Partner challenges</a:t>
            </a:r>
            <a:endParaRPr lang="en-US" sz="1400" dirty="0"/>
          </a:p>
        </p:txBody>
      </p:sp>
      <p:sp>
        <p:nvSpPr>
          <p:cNvPr id="38" name="Card title 6"/>
          <p:cNvSpPr txBox="1"/>
          <p:nvPr/>
        </p:nvSpPr>
        <p:spPr>
          <a:xfrm>
            <a:off x="6309360" y="3520440"/>
            <a:ext cx="2240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dirty="0">
                <a:solidFill>
                  <a:schemeClr val="bg1"/>
                </a:solidFill>
              </a:rPr>
              <a:t>BONUS</a:t>
            </a:r>
            <a:endParaRPr lang="en-US" sz="1100" dirty="0"/>
          </a:p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Speak Up!</a:t>
            </a:r>
            <a:endParaRPr lang="en-US" sz="1100" dirty="0"/>
          </a:p>
        </p:txBody>
      </p:sp>
      <p:pic>
        <p:nvPicPr>
          <p:cNvPr id="39" name="Card link 6" descr="Go to Speak Up!">
            <a:hlinkClick r:id="rId18" tooltip="Go to Speak Up!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126480" y="2697480"/>
            <a:ext cx="2560320" cy="1371600"/>
          </a:xfrm>
          <a:prstGeom prst="rect">
            <a:avLst/>
          </a:prstGeom>
        </p:spPr>
      </p:pic>
      <p:sp>
        <p:nvSpPr>
          <p:cNvPr id="40" name="Finish button"/>
          <p:cNvSpPr/>
          <p:nvPr/>
        </p:nvSpPr>
        <p:spPr>
          <a:xfrm>
            <a:off x="6400800" y="4343400"/>
            <a:ext cx="2286000" cy="457200"/>
          </a:xfrm>
          <a:prstGeom prst="roundRect">
            <a:avLst>
              <a:gd name="adj" fmla="val 30000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1" name="Finish label"/>
          <p:cNvSpPr txBox="1"/>
          <p:nvPr/>
        </p:nvSpPr>
        <p:spPr>
          <a:xfrm>
            <a:off x="6400800" y="4343400"/>
            <a:ext cx="2286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Finish line  →</a:t>
            </a:r>
            <a:endParaRPr lang="en-US" sz="1600" dirty="0"/>
          </a:p>
        </p:txBody>
      </p:sp>
      <p:pic>
        <p:nvPicPr>
          <p:cNvPr id="42" name="Finish link" descr="Go to the finish line">
            <a:hlinkClick r:id="rId20" tooltip="Go to the finish line" action="ppaction://hlinksldjump"/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400800" y="4343400"/>
            <a:ext cx="2286000" cy="4572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Indefinite pronouns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Lesson card 1"/>
          <p:cNvSpPr/>
          <p:nvPr/>
        </p:nvSpPr>
        <p:spPr>
          <a:xfrm>
            <a:off x="45720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Lesson head bubble 1"/>
          <p:cNvSpPr/>
          <p:nvPr/>
        </p:nvSpPr>
        <p:spPr>
          <a:xfrm>
            <a:off x="64008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1"/>
          </a:solidFill>
          <a:ln/>
        </p:spPr>
      </p:sp>
      <p:sp>
        <p:nvSpPr>
          <p:cNvPr id="10" name="Lesson head 1"/>
          <p:cNvSpPr txBox="1"/>
          <p:nvPr/>
        </p:nvSpPr>
        <p:spPr>
          <a:xfrm>
            <a:off x="64008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Indefinite pronoun</a:t>
            </a:r>
            <a:endParaRPr lang="en-US" sz="1800" dirty="0"/>
          </a:p>
        </p:txBody>
      </p:sp>
      <p:sp>
        <p:nvSpPr>
          <p:cNvPr id="11" name="Lesson body 1"/>
          <p:cNvSpPr txBox="1"/>
          <p:nvPr/>
        </p:nvSpPr>
        <p:spPr>
          <a:xfrm>
            <a:off x="64008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Stands in for a person or thing we do not name.</a:t>
            </a:r>
            <a:endParaRPr lang="en-US" sz="1600" dirty="0"/>
          </a:p>
        </p:txBody>
      </p:sp>
      <p:sp>
        <p:nvSpPr>
          <p:cNvPr id="12" name="Lesson example box 1"/>
          <p:cNvSpPr/>
          <p:nvPr/>
        </p:nvSpPr>
        <p:spPr>
          <a:xfrm>
            <a:off x="64008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13" name="Lesson example 1"/>
          <p:cNvSpPr txBox="1"/>
          <p:nvPr/>
        </p:nvSpPr>
        <p:spPr>
          <a:xfrm>
            <a:off x="73152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Someone called.</a:t>
            </a:r>
            <a:endParaRPr lang="en-US" sz="1400" dirty="0"/>
          </a:p>
        </p:txBody>
      </p:sp>
      <p:sp>
        <p:nvSpPr>
          <p:cNvPr id="14" name="Lesson card 2"/>
          <p:cNvSpPr/>
          <p:nvPr/>
        </p:nvSpPr>
        <p:spPr>
          <a:xfrm>
            <a:off x="329184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5" name="Lesson head bubble 2"/>
          <p:cNvSpPr/>
          <p:nvPr/>
        </p:nvSpPr>
        <p:spPr>
          <a:xfrm>
            <a:off x="347472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1"/>
          </a:solidFill>
          <a:ln/>
        </p:spPr>
      </p:sp>
      <p:sp>
        <p:nvSpPr>
          <p:cNvPr id="16" name="Lesson head 2"/>
          <p:cNvSpPr txBox="1"/>
          <p:nvPr/>
        </p:nvSpPr>
        <p:spPr>
          <a:xfrm>
            <a:off x="347472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People words</a:t>
            </a:r>
            <a:endParaRPr lang="en-US" sz="1800" dirty="0"/>
          </a:p>
        </p:txBody>
      </p:sp>
      <p:sp>
        <p:nvSpPr>
          <p:cNvPr id="17" name="Lesson body 2"/>
          <p:cNvSpPr txBox="1"/>
          <p:nvPr/>
        </p:nvSpPr>
        <p:spPr>
          <a:xfrm>
            <a:off x="347472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Words that end in “one” or “body”.</a:t>
            </a:r>
            <a:endParaRPr lang="en-US" sz="1600" dirty="0"/>
          </a:p>
        </p:txBody>
      </p:sp>
      <p:sp>
        <p:nvSpPr>
          <p:cNvPr id="18" name="Lesson example box 2"/>
          <p:cNvSpPr/>
          <p:nvPr/>
        </p:nvSpPr>
        <p:spPr>
          <a:xfrm>
            <a:off x="347472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19" name="Lesson example 2"/>
          <p:cNvSpPr txBox="1"/>
          <p:nvPr/>
        </p:nvSpPr>
        <p:spPr>
          <a:xfrm>
            <a:off x="356616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anyone, nobody, everybody</a:t>
            </a:r>
            <a:endParaRPr lang="en-US" sz="1400" dirty="0"/>
          </a:p>
        </p:txBody>
      </p:sp>
      <p:sp>
        <p:nvSpPr>
          <p:cNvPr id="20" name="Lesson card 3"/>
          <p:cNvSpPr/>
          <p:nvPr/>
        </p:nvSpPr>
        <p:spPr>
          <a:xfrm>
            <a:off x="612648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1" name="Lesson head bubble 3"/>
          <p:cNvSpPr/>
          <p:nvPr/>
        </p:nvSpPr>
        <p:spPr>
          <a:xfrm>
            <a:off x="630936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1"/>
          </a:solidFill>
          <a:ln/>
        </p:spPr>
      </p:sp>
      <p:sp>
        <p:nvSpPr>
          <p:cNvPr id="22" name="Lesson head 3"/>
          <p:cNvSpPr txBox="1"/>
          <p:nvPr/>
        </p:nvSpPr>
        <p:spPr>
          <a:xfrm>
            <a:off x="630936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Group words</a:t>
            </a:r>
            <a:endParaRPr lang="en-US" sz="1800" dirty="0"/>
          </a:p>
        </p:txBody>
      </p:sp>
      <p:sp>
        <p:nvSpPr>
          <p:cNvPr id="23" name="Lesson body 3"/>
          <p:cNvSpPr txBox="1"/>
          <p:nvPr/>
        </p:nvSpPr>
        <p:spPr>
          <a:xfrm>
            <a:off x="630936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Words that tell us how many.</a:t>
            </a:r>
            <a:endParaRPr lang="en-US" sz="1600" dirty="0"/>
          </a:p>
        </p:txBody>
      </p:sp>
      <p:sp>
        <p:nvSpPr>
          <p:cNvPr id="24" name="Lesson example box 3"/>
          <p:cNvSpPr/>
          <p:nvPr/>
        </p:nvSpPr>
        <p:spPr>
          <a:xfrm>
            <a:off x="630936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25" name="Lesson example 3"/>
          <p:cNvSpPr txBox="1"/>
          <p:nvPr/>
        </p:nvSpPr>
        <p:spPr>
          <a:xfrm>
            <a:off x="640080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both, few, many, all</a:t>
            </a:r>
            <a:endParaRPr lang="en-US" sz="1400" dirty="0"/>
          </a:p>
        </p:txBody>
      </p:sp>
      <p:sp>
        <p:nvSpPr>
          <p:cNvPr id="26" name="Start quiz button"/>
          <p:cNvSpPr/>
          <p:nvPr/>
        </p:nvSpPr>
        <p:spPr>
          <a:xfrm>
            <a:off x="5669280" y="4023360"/>
            <a:ext cx="3017520" cy="594360"/>
          </a:xfrm>
          <a:prstGeom prst="roundRect">
            <a:avLst>
              <a:gd name="adj" fmla="val 2307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7" name="Start quiz label"/>
          <p:cNvSpPr txBox="1"/>
          <p:nvPr/>
        </p:nvSpPr>
        <p:spPr>
          <a:xfrm>
            <a:off x="5669280" y="4023360"/>
            <a:ext cx="3017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Start the quiz  →</a:t>
            </a:r>
            <a:endParaRPr lang="en-US" sz="2000" dirty="0"/>
          </a:p>
        </p:txBody>
      </p:sp>
      <p:pic>
        <p:nvPicPr>
          <p:cNvPr id="28" name="Start quiz link" descr="Start the quiz">
            <a:hlinkClick r:id="rId5" tooltip="Start the quiz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0" y="4023360"/>
            <a:ext cx="3017520" cy="594360"/>
          </a:xfrm>
          <a:prstGeom prst="rect">
            <a:avLst/>
          </a:prstGeom>
        </p:spPr>
      </p:pic>
      <p:sp>
        <p:nvSpPr>
          <p:cNvPr id="29" name="Mission label"/>
          <p:cNvSpPr txBox="1"/>
          <p:nvPr/>
        </p:nvSpPr>
        <p:spPr>
          <a:xfrm>
            <a:off x="457200" y="4023360"/>
            <a:ext cx="4937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Mission 1 · Meet the Pronouns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Meet the Pronouns · Q1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Question card"/>
          <p:cNvSpPr/>
          <p:nvPr/>
        </p:nvSpPr>
        <p:spPr>
          <a:xfrm>
            <a:off x="457200" y="1188720"/>
            <a:ext cx="8229600" cy="1188720"/>
          </a:xfrm>
          <a:prstGeom prst="roundRect">
            <a:avLst>
              <a:gd name="adj" fmla="val 11538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Question"/>
          <p:cNvSpPr txBox="1"/>
          <p:nvPr/>
        </p:nvSpPr>
        <p:spPr>
          <a:xfrm>
            <a:off x="731520" y="1188720"/>
            <a:ext cx="76809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Which word is an indefinite pronoun?  “Someone left a bag.”</a:t>
            </a:r>
            <a:endParaRPr lang="en-US" sz="2400" dirty="0"/>
          </a:p>
        </p:txBody>
      </p:sp>
      <p:sp>
        <p:nvSpPr>
          <p:cNvPr id="10" name="Option A button"/>
          <p:cNvSpPr/>
          <p:nvPr/>
        </p:nvSpPr>
        <p:spPr>
          <a:xfrm>
            <a:off x="45720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Option A label"/>
          <p:cNvSpPr txBox="1"/>
          <p:nvPr/>
        </p:nvSpPr>
        <p:spPr>
          <a:xfrm>
            <a:off x="45720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A  ·  left</a:t>
            </a:r>
            <a:endParaRPr lang="en-US" sz="2000" dirty="0"/>
          </a:p>
        </p:txBody>
      </p:sp>
      <p:pic>
        <p:nvPicPr>
          <p:cNvPr id="12" name="Option A link" descr="Choose A">
            <a:hlinkClick r:id="rId5" tooltip="Choose A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743200"/>
            <a:ext cx="2560320" cy="914400"/>
          </a:xfrm>
          <a:prstGeom prst="rect">
            <a:avLst/>
          </a:prstGeom>
        </p:spPr>
      </p:pic>
      <p:sp>
        <p:nvSpPr>
          <p:cNvPr id="13" name="Option B button"/>
          <p:cNvSpPr/>
          <p:nvPr/>
        </p:nvSpPr>
        <p:spPr>
          <a:xfrm>
            <a:off x="329184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4" name="Option B label"/>
          <p:cNvSpPr txBox="1"/>
          <p:nvPr/>
        </p:nvSpPr>
        <p:spPr>
          <a:xfrm>
            <a:off x="329184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  ·  Someone</a:t>
            </a:r>
            <a:endParaRPr lang="en-US" sz="2000" dirty="0"/>
          </a:p>
        </p:txBody>
      </p:sp>
      <p:pic>
        <p:nvPicPr>
          <p:cNvPr id="15" name="Option B link" descr="Choose B">
            <a:hlinkClick r:id="rId7" tooltip="Choose B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1840" y="2743200"/>
            <a:ext cx="2560320" cy="914400"/>
          </a:xfrm>
          <a:prstGeom prst="rect">
            <a:avLst/>
          </a:prstGeom>
        </p:spPr>
      </p:pic>
      <p:sp>
        <p:nvSpPr>
          <p:cNvPr id="16" name="Option C button"/>
          <p:cNvSpPr/>
          <p:nvPr/>
        </p:nvSpPr>
        <p:spPr>
          <a:xfrm>
            <a:off x="612648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7" name="Option C label"/>
          <p:cNvSpPr txBox="1"/>
          <p:nvPr/>
        </p:nvSpPr>
        <p:spPr>
          <a:xfrm>
            <a:off x="612648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C  ·  bag</a:t>
            </a:r>
            <a:endParaRPr lang="en-US" sz="2000" dirty="0"/>
          </a:p>
        </p:txBody>
      </p:sp>
      <p:pic>
        <p:nvPicPr>
          <p:cNvPr id="18" name="Option C link" descr="Choose C">
            <a:hlinkClick r:id="rId9" tooltip="Choose C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2743200"/>
            <a:ext cx="2560320" cy="914400"/>
          </a:xfrm>
          <a:prstGeom prst="rect">
            <a:avLst/>
          </a:prstGeom>
        </p:spPr>
      </p:pic>
      <p:sp>
        <p:nvSpPr>
          <p:cNvPr id="19" name="Prompt caption"/>
          <p:cNvSpPr txBox="1"/>
          <p:nvPr/>
        </p:nvSpPr>
        <p:spPr>
          <a:xfrm>
            <a:off x="457200" y="39319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Tap the answer you think is right.</a:t>
            </a:r>
            <a:endParaRPr lang="en-US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Correct! Well done!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Why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Why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Why it’s right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“Someone” stands for a person we have not named.</a:t>
            </a:r>
            <a:endParaRPr lang="en-US" sz="1400" dirty="0"/>
          </a:p>
        </p:txBody>
      </p:sp>
      <p:sp>
        <p:nvSpPr>
          <p:cNvPr id="8" name="Check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Check icon" descr="Tic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Next button"/>
          <p:cNvSpPr/>
          <p:nvPr/>
        </p:nvSpPr>
        <p:spPr>
          <a:xfrm>
            <a:off x="457200" y="3840480"/>
            <a:ext cx="329184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Next label"/>
          <p:cNvSpPr txBox="1"/>
          <p:nvPr/>
        </p:nvSpPr>
        <p:spPr>
          <a:xfrm>
            <a:off x="457200" y="3840480"/>
            <a:ext cx="32918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Next question  →</a:t>
            </a:r>
            <a:endParaRPr lang="en-US" sz="1800" dirty="0"/>
          </a:p>
        </p:txBody>
      </p:sp>
      <p:pic>
        <p:nvPicPr>
          <p:cNvPr id="12" name="Next link" descr="Next question">
            <a:hlinkClick r:id="rId5" tooltip="Next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329184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Not quite. Try again!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Hint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Hint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Hint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Which word means a person, but we do not know who?</a:t>
            </a:r>
            <a:endParaRPr lang="en-US" sz="1400" dirty="0"/>
          </a:p>
        </p:txBody>
      </p:sp>
      <p:sp>
        <p:nvSpPr>
          <p:cNvPr id="8" name="Bulb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Bulb icon" descr="Light bulb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Try again button"/>
          <p:cNvSpPr/>
          <p:nvPr/>
        </p:nvSpPr>
        <p:spPr>
          <a:xfrm>
            <a:off x="457200" y="3840480"/>
            <a:ext cx="274320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Try again label"/>
          <p:cNvSpPr txBox="1"/>
          <p:nvPr/>
        </p:nvSpPr>
        <p:spPr>
          <a:xfrm>
            <a:off x="457200" y="38404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Try again  ↺</a:t>
            </a:r>
            <a:endParaRPr lang="en-US" sz="1800" dirty="0"/>
          </a:p>
        </p:txBody>
      </p:sp>
      <p:pic>
        <p:nvPicPr>
          <p:cNvPr id="12" name="Try again link" descr="Go back to the question">
            <a:hlinkClick r:id="rId5" tooltip="Go back to the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274320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Meet the Pronouns · Q2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Question card"/>
          <p:cNvSpPr/>
          <p:nvPr/>
        </p:nvSpPr>
        <p:spPr>
          <a:xfrm>
            <a:off x="457200" y="1188720"/>
            <a:ext cx="8229600" cy="1188720"/>
          </a:xfrm>
          <a:prstGeom prst="roundRect">
            <a:avLst>
              <a:gd name="adj" fmla="val 11538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Question"/>
          <p:cNvSpPr txBox="1"/>
          <p:nvPr/>
        </p:nvSpPr>
        <p:spPr>
          <a:xfrm>
            <a:off x="731520" y="1188720"/>
            <a:ext cx="76809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Which pronoun means “not one person”?</a:t>
            </a:r>
            <a:endParaRPr lang="en-US" sz="2400" dirty="0"/>
          </a:p>
        </p:txBody>
      </p:sp>
      <p:sp>
        <p:nvSpPr>
          <p:cNvPr id="10" name="Option A button"/>
          <p:cNvSpPr/>
          <p:nvPr/>
        </p:nvSpPr>
        <p:spPr>
          <a:xfrm>
            <a:off x="45720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Option A label"/>
          <p:cNvSpPr txBox="1"/>
          <p:nvPr/>
        </p:nvSpPr>
        <p:spPr>
          <a:xfrm>
            <a:off x="45720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A  ·  Nobody</a:t>
            </a:r>
            <a:endParaRPr lang="en-US" sz="2000" dirty="0"/>
          </a:p>
        </p:txBody>
      </p:sp>
      <p:pic>
        <p:nvPicPr>
          <p:cNvPr id="12" name="Option A link" descr="Choose A">
            <a:hlinkClick r:id="rId5" tooltip="Choose A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743200"/>
            <a:ext cx="2560320" cy="914400"/>
          </a:xfrm>
          <a:prstGeom prst="rect">
            <a:avLst/>
          </a:prstGeom>
        </p:spPr>
      </p:pic>
      <p:sp>
        <p:nvSpPr>
          <p:cNvPr id="13" name="Option B button"/>
          <p:cNvSpPr/>
          <p:nvPr/>
        </p:nvSpPr>
        <p:spPr>
          <a:xfrm>
            <a:off x="329184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4" name="Option B label"/>
          <p:cNvSpPr txBox="1"/>
          <p:nvPr/>
        </p:nvSpPr>
        <p:spPr>
          <a:xfrm>
            <a:off x="329184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  ·  Everybody</a:t>
            </a:r>
            <a:endParaRPr lang="en-US" sz="2000" dirty="0"/>
          </a:p>
        </p:txBody>
      </p:sp>
      <p:pic>
        <p:nvPicPr>
          <p:cNvPr id="15" name="Option B link" descr="Choose B">
            <a:hlinkClick r:id="rId7" tooltip="Choose B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1840" y="2743200"/>
            <a:ext cx="2560320" cy="914400"/>
          </a:xfrm>
          <a:prstGeom prst="rect">
            <a:avLst/>
          </a:prstGeom>
        </p:spPr>
      </p:pic>
      <p:sp>
        <p:nvSpPr>
          <p:cNvPr id="16" name="Option C button"/>
          <p:cNvSpPr/>
          <p:nvPr/>
        </p:nvSpPr>
        <p:spPr>
          <a:xfrm>
            <a:off x="612648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7" name="Option C label"/>
          <p:cNvSpPr txBox="1"/>
          <p:nvPr/>
        </p:nvSpPr>
        <p:spPr>
          <a:xfrm>
            <a:off x="612648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C  ·  Anyone</a:t>
            </a:r>
            <a:endParaRPr lang="en-US" sz="2000" dirty="0"/>
          </a:p>
        </p:txBody>
      </p:sp>
      <p:pic>
        <p:nvPicPr>
          <p:cNvPr id="18" name="Option C link" descr="Choose C">
            <a:hlinkClick r:id="rId9" tooltip="Choose C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2743200"/>
            <a:ext cx="2560320" cy="914400"/>
          </a:xfrm>
          <a:prstGeom prst="rect">
            <a:avLst/>
          </a:prstGeom>
        </p:spPr>
      </p:pic>
      <p:sp>
        <p:nvSpPr>
          <p:cNvPr id="19" name="Prompt caption"/>
          <p:cNvSpPr txBox="1"/>
          <p:nvPr/>
        </p:nvSpPr>
        <p:spPr>
          <a:xfrm>
            <a:off x="457200" y="39319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Tap the answer you think is right.</a:t>
            </a:r>
            <a:endParaRPr lang="en-US" sz="1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Correct! Well done!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Why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Why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Why it’s right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“Nobody” means not one person at all.</a:t>
            </a:r>
            <a:endParaRPr lang="en-US" sz="1400" dirty="0"/>
          </a:p>
        </p:txBody>
      </p:sp>
      <p:sp>
        <p:nvSpPr>
          <p:cNvPr id="8" name="Check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Check icon" descr="Tic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Next button"/>
          <p:cNvSpPr/>
          <p:nvPr/>
        </p:nvSpPr>
        <p:spPr>
          <a:xfrm>
            <a:off x="457200" y="3840480"/>
            <a:ext cx="329184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Next label"/>
          <p:cNvSpPr txBox="1"/>
          <p:nvPr/>
        </p:nvSpPr>
        <p:spPr>
          <a:xfrm>
            <a:off x="457200" y="3840480"/>
            <a:ext cx="32918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Back to the quest map  →</a:t>
            </a:r>
            <a:endParaRPr lang="en-US" sz="1800" dirty="0"/>
          </a:p>
        </p:txBody>
      </p:sp>
      <p:pic>
        <p:nvPicPr>
          <p:cNvPr id="12" name="Next link" descr="Back to the quest map">
            <a:hlinkClick r:id="rId5" tooltip="Back to the quest map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329184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Not quite. Try again!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Hint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Hint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Hint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Think of the opposite of everybody.</a:t>
            </a:r>
            <a:endParaRPr lang="en-US" sz="1400" dirty="0"/>
          </a:p>
        </p:txBody>
      </p:sp>
      <p:sp>
        <p:nvSpPr>
          <p:cNvPr id="8" name="Bulb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Bulb icon" descr="Light bulb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Try again button"/>
          <p:cNvSpPr/>
          <p:nvPr/>
        </p:nvSpPr>
        <p:spPr>
          <a:xfrm>
            <a:off x="457200" y="3840480"/>
            <a:ext cx="274320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Try again label"/>
          <p:cNvSpPr txBox="1"/>
          <p:nvPr/>
        </p:nvSpPr>
        <p:spPr>
          <a:xfrm>
            <a:off x="457200" y="38404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Try again  ↺</a:t>
            </a:r>
            <a:endParaRPr lang="en-US" sz="1800" dirty="0"/>
          </a:p>
        </p:txBody>
      </p:sp>
      <p:pic>
        <p:nvPicPr>
          <p:cNvPr id="12" name="Try again link" descr="Go back to the question">
            <a:hlinkClick r:id="rId5" tooltip="Go back to the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274320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Singular pronouns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3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Lesson card 1"/>
          <p:cNvSpPr/>
          <p:nvPr/>
        </p:nvSpPr>
        <p:spPr>
          <a:xfrm>
            <a:off x="45720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Lesson head bubble 1"/>
          <p:cNvSpPr/>
          <p:nvPr/>
        </p:nvSpPr>
        <p:spPr>
          <a:xfrm>
            <a:off x="64008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3"/>
          </a:solidFill>
          <a:ln/>
        </p:spPr>
      </p:sp>
      <p:sp>
        <p:nvSpPr>
          <p:cNvPr id="10" name="Lesson head 1"/>
          <p:cNvSpPr txBox="1"/>
          <p:nvPr/>
        </p:nvSpPr>
        <p:spPr>
          <a:xfrm>
            <a:off x="64008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Everyone</a:t>
            </a:r>
            <a:endParaRPr lang="en-US" sz="1800" dirty="0"/>
          </a:p>
        </p:txBody>
      </p:sp>
      <p:sp>
        <p:nvSpPr>
          <p:cNvPr id="11" name="Lesson body 1"/>
          <p:cNvSpPr txBox="1"/>
          <p:nvPr/>
        </p:nvSpPr>
        <p:spPr>
          <a:xfrm>
            <a:off x="64008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Feels like many, but it is singular. Use is or was.</a:t>
            </a:r>
            <a:endParaRPr lang="en-US" sz="1600" dirty="0"/>
          </a:p>
        </p:txBody>
      </p:sp>
      <p:sp>
        <p:nvSpPr>
          <p:cNvPr id="12" name="Lesson example box 1"/>
          <p:cNvSpPr/>
          <p:nvPr/>
        </p:nvSpPr>
        <p:spPr>
          <a:xfrm>
            <a:off x="64008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13" name="Lesson example 1"/>
          <p:cNvSpPr txBox="1"/>
          <p:nvPr/>
        </p:nvSpPr>
        <p:spPr>
          <a:xfrm>
            <a:off x="73152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Everyone is here.</a:t>
            </a:r>
            <a:endParaRPr lang="en-US" sz="1400" dirty="0"/>
          </a:p>
        </p:txBody>
      </p:sp>
      <p:sp>
        <p:nvSpPr>
          <p:cNvPr id="14" name="Lesson card 2"/>
          <p:cNvSpPr/>
          <p:nvPr/>
        </p:nvSpPr>
        <p:spPr>
          <a:xfrm>
            <a:off x="329184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5" name="Lesson head bubble 2"/>
          <p:cNvSpPr/>
          <p:nvPr/>
        </p:nvSpPr>
        <p:spPr>
          <a:xfrm>
            <a:off x="347472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3"/>
          </a:solidFill>
          <a:ln/>
        </p:spPr>
      </p:sp>
      <p:sp>
        <p:nvSpPr>
          <p:cNvPr id="16" name="Lesson head 2"/>
          <p:cNvSpPr txBox="1"/>
          <p:nvPr/>
        </p:nvSpPr>
        <p:spPr>
          <a:xfrm>
            <a:off x="347472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Each / one</a:t>
            </a:r>
            <a:endParaRPr lang="en-US" sz="1800" dirty="0"/>
          </a:p>
        </p:txBody>
      </p:sp>
      <p:sp>
        <p:nvSpPr>
          <p:cNvPr id="17" name="Lesson body 2"/>
          <p:cNvSpPr txBox="1"/>
          <p:nvPr/>
        </p:nvSpPr>
        <p:spPr>
          <a:xfrm>
            <a:off x="347472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Means one at a time. Use has or is.</a:t>
            </a:r>
            <a:endParaRPr lang="en-US" sz="1600" dirty="0"/>
          </a:p>
        </p:txBody>
      </p:sp>
      <p:sp>
        <p:nvSpPr>
          <p:cNvPr id="18" name="Lesson example box 2"/>
          <p:cNvSpPr/>
          <p:nvPr/>
        </p:nvSpPr>
        <p:spPr>
          <a:xfrm>
            <a:off x="347472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19" name="Lesson example 2"/>
          <p:cNvSpPr txBox="1"/>
          <p:nvPr/>
        </p:nvSpPr>
        <p:spPr>
          <a:xfrm>
            <a:off x="356616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Each child has a book.</a:t>
            </a:r>
            <a:endParaRPr lang="en-US" sz="1400" dirty="0"/>
          </a:p>
        </p:txBody>
      </p:sp>
      <p:sp>
        <p:nvSpPr>
          <p:cNvPr id="20" name="Lesson card 3"/>
          <p:cNvSpPr/>
          <p:nvPr/>
        </p:nvSpPr>
        <p:spPr>
          <a:xfrm>
            <a:off x="612648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1" name="Lesson head bubble 3"/>
          <p:cNvSpPr/>
          <p:nvPr/>
        </p:nvSpPr>
        <p:spPr>
          <a:xfrm>
            <a:off x="630936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3"/>
          </a:solidFill>
          <a:ln/>
        </p:spPr>
      </p:sp>
      <p:sp>
        <p:nvSpPr>
          <p:cNvPr id="22" name="Lesson head 3"/>
          <p:cNvSpPr txBox="1"/>
          <p:nvPr/>
        </p:nvSpPr>
        <p:spPr>
          <a:xfrm>
            <a:off x="630936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Nobody</a:t>
            </a:r>
            <a:endParaRPr lang="en-US" sz="1800" dirty="0"/>
          </a:p>
        </p:txBody>
      </p:sp>
      <p:sp>
        <p:nvSpPr>
          <p:cNvPr id="23" name="Lesson body 3"/>
          <p:cNvSpPr txBox="1"/>
          <p:nvPr/>
        </p:nvSpPr>
        <p:spPr>
          <a:xfrm>
            <a:off x="630936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Means not one person. Use is or was.</a:t>
            </a:r>
            <a:endParaRPr lang="en-US" sz="1600" dirty="0"/>
          </a:p>
        </p:txBody>
      </p:sp>
      <p:sp>
        <p:nvSpPr>
          <p:cNvPr id="24" name="Lesson example box 3"/>
          <p:cNvSpPr/>
          <p:nvPr/>
        </p:nvSpPr>
        <p:spPr>
          <a:xfrm>
            <a:off x="630936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25" name="Lesson example 3"/>
          <p:cNvSpPr txBox="1"/>
          <p:nvPr/>
        </p:nvSpPr>
        <p:spPr>
          <a:xfrm>
            <a:off x="640080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Nobody was late.</a:t>
            </a:r>
            <a:endParaRPr lang="en-US" sz="1400" dirty="0"/>
          </a:p>
        </p:txBody>
      </p:sp>
      <p:sp>
        <p:nvSpPr>
          <p:cNvPr id="26" name="Start quiz button"/>
          <p:cNvSpPr/>
          <p:nvPr/>
        </p:nvSpPr>
        <p:spPr>
          <a:xfrm>
            <a:off x="5669280" y="4023360"/>
            <a:ext cx="3017520" cy="594360"/>
          </a:xfrm>
          <a:prstGeom prst="roundRect">
            <a:avLst>
              <a:gd name="adj" fmla="val 2307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7" name="Start quiz label"/>
          <p:cNvSpPr txBox="1"/>
          <p:nvPr/>
        </p:nvSpPr>
        <p:spPr>
          <a:xfrm>
            <a:off x="5669280" y="4023360"/>
            <a:ext cx="3017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Start the quiz  →</a:t>
            </a:r>
            <a:endParaRPr lang="en-US" sz="2000" dirty="0"/>
          </a:p>
        </p:txBody>
      </p:sp>
      <p:pic>
        <p:nvPicPr>
          <p:cNvPr id="28" name="Start quiz link" descr="Start the quiz">
            <a:hlinkClick r:id="rId5" tooltip="Start the quiz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0" y="4023360"/>
            <a:ext cx="3017520" cy="594360"/>
          </a:xfrm>
          <a:prstGeom prst="rect">
            <a:avLst/>
          </a:prstGeom>
        </p:spPr>
      </p:pic>
      <p:sp>
        <p:nvSpPr>
          <p:cNvPr id="29" name="Mission label"/>
          <p:cNvSpPr txBox="1"/>
          <p:nvPr/>
        </p:nvSpPr>
        <p:spPr>
          <a:xfrm>
            <a:off x="457200" y="4023360"/>
            <a:ext cx="4937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Mission 2 · Singular Stars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Singular Stars · Q1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3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Question card"/>
          <p:cNvSpPr/>
          <p:nvPr/>
        </p:nvSpPr>
        <p:spPr>
          <a:xfrm>
            <a:off x="457200" y="1188720"/>
            <a:ext cx="8229600" cy="1188720"/>
          </a:xfrm>
          <a:prstGeom prst="roundRect">
            <a:avLst>
              <a:gd name="adj" fmla="val 11538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Question"/>
          <p:cNvSpPr txBox="1"/>
          <p:nvPr/>
        </p:nvSpPr>
        <p:spPr>
          <a:xfrm>
            <a:off x="731520" y="1188720"/>
            <a:ext cx="76809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Everybody ___ excited about the school trip.</a:t>
            </a:r>
            <a:endParaRPr lang="en-US" sz="2400" dirty="0"/>
          </a:p>
        </p:txBody>
      </p:sp>
      <p:sp>
        <p:nvSpPr>
          <p:cNvPr id="10" name="Option A button"/>
          <p:cNvSpPr/>
          <p:nvPr/>
        </p:nvSpPr>
        <p:spPr>
          <a:xfrm>
            <a:off x="45720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Option A label"/>
          <p:cNvSpPr txBox="1"/>
          <p:nvPr/>
        </p:nvSpPr>
        <p:spPr>
          <a:xfrm>
            <a:off x="45720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A  ·  are</a:t>
            </a:r>
            <a:endParaRPr lang="en-US" sz="2000" dirty="0"/>
          </a:p>
        </p:txBody>
      </p:sp>
      <p:pic>
        <p:nvPicPr>
          <p:cNvPr id="12" name="Option A link" descr="Choose A">
            <a:hlinkClick r:id="rId5" tooltip="Choose A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743200"/>
            <a:ext cx="2560320" cy="914400"/>
          </a:xfrm>
          <a:prstGeom prst="rect">
            <a:avLst/>
          </a:prstGeom>
        </p:spPr>
      </p:pic>
      <p:sp>
        <p:nvSpPr>
          <p:cNvPr id="13" name="Option B button"/>
          <p:cNvSpPr/>
          <p:nvPr/>
        </p:nvSpPr>
        <p:spPr>
          <a:xfrm>
            <a:off x="329184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4" name="Option B label"/>
          <p:cNvSpPr txBox="1"/>
          <p:nvPr/>
        </p:nvSpPr>
        <p:spPr>
          <a:xfrm>
            <a:off x="329184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  ·  is</a:t>
            </a:r>
            <a:endParaRPr lang="en-US" sz="2000" dirty="0"/>
          </a:p>
        </p:txBody>
      </p:sp>
      <p:pic>
        <p:nvPicPr>
          <p:cNvPr id="15" name="Option B link" descr="Choose B">
            <a:hlinkClick r:id="rId7" tooltip="Choose B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1840" y="2743200"/>
            <a:ext cx="2560320" cy="914400"/>
          </a:xfrm>
          <a:prstGeom prst="rect">
            <a:avLst/>
          </a:prstGeom>
        </p:spPr>
      </p:pic>
      <p:sp>
        <p:nvSpPr>
          <p:cNvPr id="16" name="Option C button"/>
          <p:cNvSpPr/>
          <p:nvPr/>
        </p:nvSpPr>
        <p:spPr>
          <a:xfrm>
            <a:off x="612648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7" name="Option C label"/>
          <p:cNvSpPr txBox="1"/>
          <p:nvPr/>
        </p:nvSpPr>
        <p:spPr>
          <a:xfrm>
            <a:off x="612648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C  ·  were</a:t>
            </a:r>
            <a:endParaRPr lang="en-US" sz="2000" dirty="0"/>
          </a:p>
        </p:txBody>
      </p:sp>
      <p:pic>
        <p:nvPicPr>
          <p:cNvPr id="18" name="Option C link" descr="Choose C">
            <a:hlinkClick r:id="rId9" tooltip="Choose C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2743200"/>
            <a:ext cx="2560320" cy="914400"/>
          </a:xfrm>
          <a:prstGeom prst="rect">
            <a:avLst/>
          </a:prstGeom>
        </p:spPr>
      </p:pic>
      <p:sp>
        <p:nvSpPr>
          <p:cNvPr id="19" name="Prompt caption"/>
          <p:cNvSpPr txBox="1"/>
          <p:nvPr/>
        </p:nvSpPr>
        <p:spPr>
          <a:xfrm>
            <a:off x="457200" y="39319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Tap the answer you think is right.</a:t>
            </a:r>
            <a:endParaRPr lang="en-US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Correct! Well done!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Why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Why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Why it’s right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Everybody is singular, so it takes the singular verb is.</a:t>
            </a:r>
            <a:endParaRPr lang="en-US" sz="1400" dirty="0"/>
          </a:p>
        </p:txBody>
      </p:sp>
      <p:sp>
        <p:nvSpPr>
          <p:cNvPr id="8" name="Check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Check icon" descr="Tic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Next button"/>
          <p:cNvSpPr/>
          <p:nvPr/>
        </p:nvSpPr>
        <p:spPr>
          <a:xfrm>
            <a:off x="457200" y="3840480"/>
            <a:ext cx="329184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Next label"/>
          <p:cNvSpPr txBox="1"/>
          <p:nvPr/>
        </p:nvSpPr>
        <p:spPr>
          <a:xfrm>
            <a:off x="457200" y="3840480"/>
            <a:ext cx="32918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Next question  →</a:t>
            </a:r>
            <a:endParaRPr lang="en-US" sz="1800" dirty="0"/>
          </a:p>
        </p:txBody>
      </p:sp>
      <p:pic>
        <p:nvPicPr>
          <p:cNvPr id="12" name="Next link" descr="Next question">
            <a:hlinkClick r:id="rId5" tooltip="Next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329184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Not quite. Try again!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Hint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Hint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Hint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Everybody feels like a crowd, but it is singular. Pick the singular verb.</a:t>
            </a:r>
            <a:endParaRPr lang="en-US" sz="1400" dirty="0"/>
          </a:p>
        </p:txBody>
      </p:sp>
      <p:sp>
        <p:nvSpPr>
          <p:cNvPr id="8" name="Bulb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Bulb icon" descr="Light bulb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Try again button"/>
          <p:cNvSpPr/>
          <p:nvPr/>
        </p:nvSpPr>
        <p:spPr>
          <a:xfrm>
            <a:off x="457200" y="3840480"/>
            <a:ext cx="274320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Try again label"/>
          <p:cNvSpPr txBox="1"/>
          <p:nvPr/>
        </p:nvSpPr>
        <p:spPr>
          <a:xfrm>
            <a:off x="457200" y="38404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Try again  ↺</a:t>
            </a:r>
            <a:endParaRPr lang="en-US" sz="1800" dirty="0"/>
          </a:p>
        </p:txBody>
      </p:sp>
      <p:pic>
        <p:nvPicPr>
          <p:cNvPr id="12" name="Try again link" descr="Go back to the question">
            <a:hlinkClick r:id="rId5" tooltip="Go back to the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274320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Singular Stars · Q2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3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Question card"/>
          <p:cNvSpPr/>
          <p:nvPr/>
        </p:nvSpPr>
        <p:spPr>
          <a:xfrm>
            <a:off x="457200" y="1188720"/>
            <a:ext cx="8229600" cy="1188720"/>
          </a:xfrm>
          <a:prstGeom prst="roundRect">
            <a:avLst>
              <a:gd name="adj" fmla="val 11538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Question"/>
          <p:cNvSpPr txBox="1"/>
          <p:nvPr/>
        </p:nvSpPr>
        <p:spPr>
          <a:xfrm>
            <a:off x="731520" y="1188720"/>
            <a:ext cx="76809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Each of the girls ___ a medal.</a:t>
            </a:r>
            <a:endParaRPr lang="en-US" sz="2400" dirty="0"/>
          </a:p>
        </p:txBody>
      </p:sp>
      <p:sp>
        <p:nvSpPr>
          <p:cNvPr id="10" name="Option A button"/>
          <p:cNvSpPr/>
          <p:nvPr/>
        </p:nvSpPr>
        <p:spPr>
          <a:xfrm>
            <a:off x="45720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Option A label"/>
          <p:cNvSpPr txBox="1"/>
          <p:nvPr/>
        </p:nvSpPr>
        <p:spPr>
          <a:xfrm>
            <a:off x="45720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A  ·  have</a:t>
            </a:r>
            <a:endParaRPr lang="en-US" sz="2000" dirty="0"/>
          </a:p>
        </p:txBody>
      </p:sp>
      <p:pic>
        <p:nvPicPr>
          <p:cNvPr id="12" name="Option A link" descr="Choose A">
            <a:hlinkClick r:id="rId5" tooltip="Choose A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743200"/>
            <a:ext cx="2560320" cy="914400"/>
          </a:xfrm>
          <a:prstGeom prst="rect">
            <a:avLst/>
          </a:prstGeom>
        </p:spPr>
      </p:pic>
      <p:sp>
        <p:nvSpPr>
          <p:cNvPr id="13" name="Option B button"/>
          <p:cNvSpPr/>
          <p:nvPr/>
        </p:nvSpPr>
        <p:spPr>
          <a:xfrm>
            <a:off x="329184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4" name="Option B label"/>
          <p:cNvSpPr txBox="1"/>
          <p:nvPr/>
        </p:nvSpPr>
        <p:spPr>
          <a:xfrm>
            <a:off x="329184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  ·  are</a:t>
            </a:r>
            <a:endParaRPr lang="en-US" sz="2000" dirty="0"/>
          </a:p>
        </p:txBody>
      </p:sp>
      <p:pic>
        <p:nvPicPr>
          <p:cNvPr id="15" name="Option B link" descr="Choose B">
            <a:hlinkClick r:id="rId7" tooltip="Choose B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1840" y="2743200"/>
            <a:ext cx="2560320" cy="914400"/>
          </a:xfrm>
          <a:prstGeom prst="rect">
            <a:avLst/>
          </a:prstGeom>
        </p:spPr>
      </p:pic>
      <p:sp>
        <p:nvSpPr>
          <p:cNvPr id="16" name="Option C button"/>
          <p:cNvSpPr/>
          <p:nvPr/>
        </p:nvSpPr>
        <p:spPr>
          <a:xfrm>
            <a:off x="612648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7" name="Option C label"/>
          <p:cNvSpPr txBox="1"/>
          <p:nvPr/>
        </p:nvSpPr>
        <p:spPr>
          <a:xfrm>
            <a:off x="612648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C  ·  has</a:t>
            </a:r>
            <a:endParaRPr lang="en-US" sz="2000" dirty="0"/>
          </a:p>
        </p:txBody>
      </p:sp>
      <p:pic>
        <p:nvPicPr>
          <p:cNvPr id="18" name="Option C link" descr="Choose C">
            <a:hlinkClick r:id="rId9" tooltip="Choose C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2743200"/>
            <a:ext cx="2560320" cy="914400"/>
          </a:xfrm>
          <a:prstGeom prst="rect">
            <a:avLst/>
          </a:prstGeom>
        </p:spPr>
      </p:pic>
      <p:sp>
        <p:nvSpPr>
          <p:cNvPr id="19" name="Prompt caption"/>
          <p:cNvSpPr txBox="1"/>
          <p:nvPr/>
        </p:nvSpPr>
        <p:spPr>
          <a:xfrm>
            <a:off x="457200" y="39319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Tap the answer you think is right.</a:t>
            </a:r>
            <a:endParaRPr lang="en-US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Correct! Well done!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Why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Why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Why it’s right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Each means one at a time, so we use the singular verb has.</a:t>
            </a:r>
            <a:endParaRPr lang="en-US" sz="1400" dirty="0"/>
          </a:p>
        </p:txBody>
      </p:sp>
      <p:sp>
        <p:nvSpPr>
          <p:cNvPr id="8" name="Check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Check icon" descr="Tic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Next button"/>
          <p:cNvSpPr/>
          <p:nvPr/>
        </p:nvSpPr>
        <p:spPr>
          <a:xfrm>
            <a:off x="457200" y="3840480"/>
            <a:ext cx="329184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Next label"/>
          <p:cNvSpPr txBox="1"/>
          <p:nvPr/>
        </p:nvSpPr>
        <p:spPr>
          <a:xfrm>
            <a:off x="457200" y="3840480"/>
            <a:ext cx="32918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Back to the quest map  →</a:t>
            </a:r>
            <a:endParaRPr lang="en-US" sz="1800" dirty="0"/>
          </a:p>
        </p:txBody>
      </p:sp>
      <p:pic>
        <p:nvPicPr>
          <p:cNvPr id="12" name="Next link" descr="Back to the quest map">
            <a:hlinkClick r:id="rId5" tooltip="Back to the quest map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329184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Not quite. Try again!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Hint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Hint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Hint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Each is singular. Which verb goes with he, she or it?</a:t>
            </a:r>
            <a:endParaRPr lang="en-US" sz="1400" dirty="0"/>
          </a:p>
        </p:txBody>
      </p:sp>
      <p:sp>
        <p:nvSpPr>
          <p:cNvPr id="8" name="Bulb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Bulb icon" descr="Light bulb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Try again button"/>
          <p:cNvSpPr/>
          <p:nvPr/>
        </p:nvSpPr>
        <p:spPr>
          <a:xfrm>
            <a:off x="457200" y="3840480"/>
            <a:ext cx="274320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Try again label"/>
          <p:cNvSpPr txBox="1"/>
          <p:nvPr/>
        </p:nvSpPr>
        <p:spPr>
          <a:xfrm>
            <a:off x="457200" y="38404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Try again  ↺</a:t>
            </a:r>
            <a:endParaRPr lang="en-US" sz="1800" dirty="0"/>
          </a:p>
        </p:txBody>
      </p:sp>
      <p:pic>
        <p:nvPicPr>
          <p:cNvPr id="12" name="Try again link" descr="Go back to the question">
            <a:hlinkClick r:id="rId5" tooltip="Go back to the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274320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Plural pronouns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6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Lesson card 1"/>
          <p:cNvSpPr/>
          <p:nvPr/>
        </p:nvSpPr>
        <p:spPr>
          <a:xfrm>
            <a:off x="45720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Lesson head bubble 1"/>
          <p:cNvSpPr/>
          <p:nvPr/>
        </p:nvSpPr>
        <p:spPr>
          <a:xfrm>
            <a:off x="64008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6"/>
          </a:solidFill>
          <a:ln/>
        </p:spPr>
      </p:sp>
      <p:sp>
        <p:nvSpPr>
          <p:cNvPr id="10" name="Lesson head 1"/>
          <p:cNvSpPr txBox="1"/>
          <p:nvPr/>
        </p:nvSpPr>
        <p:spPr>
          <a:xfrm>
            <a:off x="64008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Both</a:t>
            </a:r>
            <a:endParaRPr lang="en-US" sz="1800" dirty="0"/>
          </a:p>
        </p:txBody>
      </p:sp>
      <p:sp>
        <p:nvSpPr>
          <p:cNvPr id="11" name="Lesson body 1"/>
          <p:cNvSpPr txBox="1"/>
          <p:nvPr/>
        </p:nvSpPr>
        <p:spPr>
          <a:xfrm>
            <a:off x="64008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Means two together. Use are or were.</a:t>
            </a:r>
            <a:endParaRPr lang="en-US" sz="1600" dirty="0"/>
          </a:p>
        </p:txBody>
      </p:sp>
      <p:sp>
        <p:nvSpPr>
          <p:cNvPr id="12" name="Lesson example box 1"/>
          <p:cNvSpPr/>
          <p:nvPr/>
        </p:nvSpPr>
        <p:spPr>
          <a:xfrm>
            <a:off x="64008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13" name="Lesson example 1"/>
          <p:cNvSpPr txBox="1"/>
          <p:nvPr/>
        </p:nvSpPr>
        <p:spPr>
          <a:xfrm>
            <a:off x="73152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Both are ready.</a:t>
            </a:r>
            <a:endParaRPr lang="en-US" sz="1400" dirty="0"/>
          </a:p>
        </p:txBody>
      </p:sp>
      <p:sp>
        <p:nvSpPr>
          <p:cNvPr id="14" name="Lesson card 2"/>
          <p:cNvSpPr/>
          <p:nvPr/>
        </p:nvSpPr>
        <p:spPr>
          <a:xfrm>
            <a:off x="329184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5" name="Lesson head bubble 2"/>
          <p:cNvSpPr/>
          <p:nvPr/>
        </p:nvSpPr>
        <p:spPr>
          <a:xfrm>
            <a:off x="347472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6"/>
          </a:solidFill>
          <a:ln/>
        </p:spPr>
      </p:sp>
      <p:sp>
        <p:nvSpPr>
          <p:cNvPr id="16" name="Lesson head 2"/>
          <p:cNvSpPr txBox="1"/>
          <p:nvPr/>
        </p:nvSpPr>
        <p:spPr>
          <a:xfrm>
            <a:off x="347472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Few / several</a:t>
            </a:r>
            <a:endParaRPr lang="en-US" sz="1800" dirty="0"/>
          </a:p>
        </p:txBody>
      </p:sp>
      <p:sp>
        <p:nvSpPr>
          <p:cNvPr id="17" name="Lesson body 2"/>
          <p:cNvSpPr txBox="1"/>
          <p:nvPr/>
        </p:nvSpPr>
        <p:spPr>
          <a:xfrm>
            <a:off x="347472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A small number. Use are or were.</a:t>
            </a:r>
            <a:endParaRPr lang="en-US" sz="1600" dirty="0"/>
          </a:p>
        </p:txBody>
      </p:sp>
      <p:sp>
        <p:nvSpPr>
          <p:cNvPr id="18" name="Lesson example box 2"/>
          <p:cNvSpPr/>
          <p:nvPr/>
        </p:nvSpPr>
        <p:spPr>
          <a:xfrm>
            <a:off x="347472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19" name="Lesson example 2"/>
          <p:cNvSpPr txBox="1"/>
          <p:nvPr/>
        </p:nvSpPr>
        <p:spPr>
          <a:xfrm>
            <a:off x="356616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Few were late.</a:t>
            </a:r>
            <a:endParaRPr lang="en-US" sz="1400" dirty="0"/>
          </a:p>
        </p:txBody>
      </p:sp>
      <p:sp>
        <p:nvSpPr>
          <p:cNvPr id="20" name="Lesson card 3"/>
          <p:cNvSpPr/>
          <p:nvPr/>
        </p:nvSpPr>
        <p:spPr>
          <a:xfrm>
            <a:off x="612648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1" name="Lesson head bubble 3"/>
          <p:cNvSpPr/>
          <p:nvPr/>
        </p:nvSpPr>
        <p:spPr>
          <a:xfrm>
            <a:off x="630936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6"/>
          </a:solidFill>
          <a:ln/>
        </p:spPr>
      </p:sp>
      <p:sp>
        <p:nvSpPr>
          <p:cNvPr id="22" name="Lesson head 3"/>
          <p:cNvSpPr txBox="1"/>
          <p:nvPr/>
        </p:nvSpPr>
        <p:spPr>
          <a:xfrm>
            <a:off x="630936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Many</a:t>
            </a:r>
            <a:endParaRPr lang="en-US" sz="1800" dirty="0"/>
          </a:p>
        </p:txBody>
      </p:sp>
      <p:sp>
        <p:nvSpPr>
          <p:cNvPr id="23" name="Lesson body 3"/>
          <p:cNvSpPr txBox="1"/>
          <p:nvPr/>
        </p:nvSpPr>
        <p:spPr>
          <a:xfrm>
            <a:off x="630936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A large number. Use are or were.</a:t>
            </a:r>
            <a:endParaRPr lang="en-US" sz="1600" dirty="0"/>
          </a:p>
        </p:txBody>
      </p:sp>
      <p:sp>
        <p:nvSpPr>
          <p:cNvPr id="24" name="Lesson example box 3"/>
          <p:cNvSpPr/>
          <p:nvPr/>
        </p:nvSpPr>
        <p:spPr>
          <a:xfrm>
            <a:off x="630936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25" name="Lesson example 3"/>
          <p:cNvSpPr txBox="1"/>
          <p:nvPr/>
        </p:nvSpPr>
        <p:spPr>
          <a:xfrm>
            <a:off x="640080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Many love football.</a:t>
            </a:r>
            <a:endParaRPr lang="en-US" sz="1400" dirty="0"/>
          </a:p>
        </p:txBody>
      </p:sp>
      <p:sp>
        <p:nvSpPr>
          <p:cNvPr id="26" name="Start quiz button"/>
          <p:cNvSpPr/>
          <p:nvPr/>
        </p:nvSpPr>
        <p:spPr>
          <a:xfrm>
            <a:off x="5669280" y="4023360"/>
            <a:ext cx="3017520" cy="594360"/>
          </a:xfrm>
          <a:prstGeom prst="roundRect">
            <a:avLst>
              <a:gd name="adj" fmla="val 2307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7" name="Start quiz label"/>
          <p:cNvSpPr txBox="1"/>
          <p:nvPr/>
        </p:nvSpPr>
        <p:spPr>
          <a:xfrm>
            <a:off x="5669280" y="4023360"/>
            <a:ext cx="3017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Start the quiz  →</a:t>
            </a:r>
            <a:endParaRPr lang="en-US" sz="2000" dirty="0"/>
          </a:p>
        </p:txBody>
      </p:sp>
      <p:pic>
        <p:nvPicPr>
          <p:cNvPr id="28" name="Start quiz link" descr="Start the quiz">
            <a:hlinkClick r:id="rId5" tooltip="Start the quiz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0" y="4023360"/>
            <a:ext cx="3017520" cy="594360"/>
          </a:xfrm>
          <a:prstGeom prst="rect">
            <a:avLst/>
          </a:prstGeom>
        </p:spPr>
      </p:pic>
      <p:sp>
        <p:nvSpPr>
          <p:cNvPr id="29" name="Mission label"/>
          <p:cNvSpPr txBox="1"/>
          <p:nvPr/>
        </p:nvSpPr>
        <p:spPr>
          <a:xfrm>
            <a:off x="457200" y="4023360"/>
            <a:ext cx="4937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Mission 3 · Plural Power</a:t>
            </a:r>
            <a:endParaRPr lang="en-US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Plural Power · Q1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6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Question card"/>
          <p:cNvSpPr/>
          <p:nvPr/>
        </p:nvSpPr>
        <p:spPr>
          <a:xfrm>
            <a:off x="457200" y="1188720"/>
            <a:ext cx="8229600" cy="1188720"/>
          </a:xfrm>
          <a:prstGeom prst="roundRect">
            <a:avLst>
              <a:gd name="adj" fmla="val 11538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Question"/>
          <p:cNvSpPr txBox="1"/>
          <p:nvPr/>
        </p:nvSpPr>
        <p:spPr>
          <a:xfrm>
            <a:off x="731520" y="1188720"/>
            <a:ext cx="76809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Both of my brothers ___ cricket.</a:t>
            </a:r>
            <a:endParaRPr lang="en-US" sz="2400" dirty="0"/>
          </a:p>
        </p:txBody>
      </p:sp>
      <p:sp>
        <p:nvSpPr>
          <p:cNvPr id="10" name="Option A button"/>
          <p:cNvSpPr/>
          <p:nvPr/>
        </p:nvSpPr>
        <p:spPr>
          <a:xfrm>
            <a:off x="45720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Option A label"/>
          <p:cNvSpPr txBox="1"/>
          <p:nvPr/>
        </p:nvSpPr>
        <p:spPr>
          <a:xfrm>
            <a:off x="45720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A  ·  plays</a:t>
            </a:r>
            <a:endParaRPr lang="en-US" sz="2000" dirty="0"/>
          </a:p>
        </p:txBody>
      </p:sp>
      <p:pic>
        <p:nvPicPr>
          <p:cNvPr id="12" name="Option A link" descr="Choose A">
            <a:hlinkClick r:id="rId5" tooltip="Choose A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743200"/>
            <a:ext cx="2560320" cy="914400"/>
          </a:xfrm>
          <a:prstGeom prst="rect">
            <a:avLst/>
          </a:prstGeom>
        </p:spPr>
      </p:pic>
      <p:sp>
        <p:nvSpPr>
          <p:cNvPr id="13" name="Option B button"/>
          <p:cNvSpPr/>
          <p:nvPr/>
        </p:nvSpPr>
        <p:spPr>
          <a:xfrm>
            <a:off x="329184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4" name="Option B label"/>
          <p:cNvSpPr txBox="1"/>
          <p:nvPr/>
        </p:nvSpPr>
        <p:spPr>
          <a:xfrm>
            <a:off x="329184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  ·  play</a:t>
            </a:r>
            <a:endParaRPr lang="en-US" sz="2000" dirty="0"/>
          </a:p>
        </p:txBody>
      </p:sp>
      <p:pic>
        <p:nvPicPr>
          <p:cNvPr id="15" name="Option B link" descr="Choose B">
            <a:hlinkClick r:id="rId7" tooltip="Choose B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1840" y="2743200"/>
            <a:ext cx="2560320" cy="914400"/>
          </a:xfrm>
          <a:prstGeom prst="rect">
            <a:avLst/>
          </a:prstGeom>
        </p:spPr>
      </p:pic>
      <p:sp>
        <p:nvSpPr>
          <p:cNvPr id="16" name="Option C button"/>
          <p:cNvSpPr/>
          <p:nvPr/>
        </p:nvSpPr>
        <p:spPr>
          <a:xfrm>
            <a:off x="612648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7" name="Option C label"/>
          <p:cNvSpPr txBox="1"/>
          <p:nvPr/>
        </p:nvSpPr>
        <p:spPr>
          <a:xfrm>
            <a:off x="612648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C  ·  playing</a:t>
            </a:r>
            <a:endParaRPr lang="en-US" sz="2000" dirty="0"/>
          </a:p>
        </p:txBody>
      </p:sp>
      <p:pic>
        <p:nvPicPr>
          <p:cNvPr id="18" name="Option C link" descr="Choose C">
            <a:hlinkClick r:id="rId9" tooltip="Choose C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2743200"/>
            <a:ext cx="2560320" cy="914400"/>
          </a:xfrm>
          <a:prstGeom prst="rect">
            <a:avLst/>
          </a:prstGeom>
        </p:spPr>
      </p:pic>
      <p:sp>
        <p:nvSpPr>
          <p:cNvPr id="19" name="Prompt caption"/>
          <p:cNvSpPr txBox="1"/>
          <p:nvPr/>
        </p:nvSpPr>
        <p:spPr>
          <a:xfrm>
            <a:off x="457200" y="39319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Tap the answer you think is right.</a:t>
            </a:r>
            <a:endParaRPr lang="en-US" sz="1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Correct! Well done!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Why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Why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Why it’s right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Both is plural, so the verb is play.</a:t>
            </a:r>
            <a:endParaRPr lang="en-US" sz="1400" dirty="0"/>
          </a:p>
        </p:txBody>
      </p:sp>
      <p:sp>
        <p:nvSpPr>
          <p:cNvPr id="8" name="Check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Check icon" descr="Tic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Next button"/>
          <p:cNvSpPr/>
          <p:nvPr/>
        </p:nvSpPr>
        <p:spPr>
          <a:xfrm>
            <a:off x="457200" y="3840480"/>
            <a:ext cx="329184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Next label"/>
          <p:cNvSpPr txBox="1"/>
          <p:nvPr/>
        </p:nvSpPr>
        <p:spPr>
          <a:xfrm>
            <a:off x="457200" y="3840480"/>
            <a:ext cx="32918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Next question  →</a:t>
            </a:r>
            <a:endParaRPr lang="en-US" sz="1800" dirty="0"/>
          </a:p>
        </p:txBody>
      </p:sp>
      <p:pic>
        <p:nvPicPr>
          <p:cNvPr id="12" name="Next link" descr="Next question">
            <a:hlinkClick r:id="rId5" tooltip="Next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329184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Not quite. Try again!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Hint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Hint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Hint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Both means two. Is it singular or plural?</a:t>
            </a:r>
            <a:endParaRPr lang="en-US" sz="1400" dirty="0"/>
          </a:p>
        </p:txBody>
      </p:sp>
      <p:sp>
        <p:nvSpPr>
          <p:cNvPr id="8" name="Bulb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Bulb icon" descr="Light bulb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Try again button"/>
          <p:cNvSpPr/>
          <p:nvPr/>
        </p:nvSpPr>
        <p:spPr>
          <a:xfrm>
            <a:off x="457200" y="3840480"/>
            <a:ext cx="274320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Try again label"/>
          <p:cNvSpPr txBox="1"/>
          <p:nvPr/>
        </p:nvSpPr>
        <p:spPr>
          <a:xfrm>
            <a:off x="457200" y="38404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Try again  ↺</a:t>
            </a:r>
            <a:endParaRPr lang="en-US" sz="1800" dirty="0"/>
          </a:p>
        </p:txBody>
      </p:sp>
      <p:pic>
        <p:nvPicPr>
          <p:cNvPr id="12" name="Try again link" descr="Go back to the question">
            <a:hlinkClick r:id="rId5" tooltip="Go back to the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274320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Plural Power · Q2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6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Question card"/>
          <p:cNvSpPr/>
          <p:nvPr/>
        </p:nvSpPr>
        <p:spPr>
          <a:xfrm>
            <a:off x="457200" y="1188720"/>
            <a:ext cx="8229600" cy="1188720"/>
          </a:xfrm>
          <a:prstGeom prst="roundRect">
            <a:avLst>
              <a:gd name="adj" fmla="val 11538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Question"/>
          <p:cNvSpPr txBox="1"/>
          <p:nvPr/>
        </p:nvSpPr>
        <p:spPr>
          <a:xfrm>
            <a:off x="731520" y="1188720"/>
            <a:ext cx="76809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Ten friends were invited, but only ___ came.</a:t>
            </a:r>
            <a:endParaRPr lang="en-US" sz="2400" dirty="0"/>
          </a:p>
        </p:txBody>
      </p:sp>
      <p:sp>
        <p:nvSpPr>
          <p:cNvPr id="10" name="Option A button"/>
          <p:cNvSpPr/>
          <p:nvPr/>
        </p:nvSpPr>
        <p:spPr>
          <a:xfrm>
            <a:off x="45720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Option A label"/>
          <p:cNvSpPr txBox="1"/>
          <p:nvPr/>
        </p:nvSpPr>
        <p:spPr>
          <a:xfrm>
            <a:off x="45720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A  ·  few</a:t>
            </a:r>
            <a:endParaRPr lang="en-US" sz="2000" dirty="0"/>
          </a:p>
        </p:txBody>
      </p:sp>
      <p:pic>
        <p:nvPicPr>
          <p:cNvPr id="12" name="Option A link" descr="Choose A">
            <a:hlinkClick r:id="rId5" tooltip="Choose A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743200"/>
            <a:ext cx="2560320" cy="914400"/>
          </a:xfrm>
          <a:prstGeom prst="rect">
            <a:avLst/>
          </a:prstGeom>
        </p:spPr>
      </p:pic>
      <p:sp>
        <p:nvSpPr>
          <p:cNvPr id="13" name="Option B button"/>
          <p:cNvSpPr/>
          <p:nvPr/>
        </p:nvSpPr>
        <p:spPr>
          <a:xfrm>
            <a:off x="329184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4" name="Option B label"/>
          <p:cNvSpPr txBox="1"/>
          <p:nvPr/>
        </p:nvSpPr>
        <p:spPr>
          <a:xfrm>
            <a:off x="329184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  ·  each</a:t>
            </a:r>
            <a:endParaRPr lang="en-US" sz="2000" dirty="0"/>
          </a:p>
        </p:txBody>
      </p:sp>
      <p:pic>
        <p:nvPicPr>
          <p:cNvPr id="15" name="Option B link" descr="Choose B">
            <a:hlinkClick r:id="rId7" tooltip="Choose B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1840" y="2743200"/>
            <a:ext cx="2560320" cy="914400"/>
          </a:xfrm>
          <a:prstGeom prst="rect">
            <a:avLst/>
          </a:prstGeom>
        </p:spPr>
      </p:pic>
      <p:sp>
        <p:nvSpPr>
          <p:cNvPr id="16" name="Option C button"/>
          <p:cNvSpPr/>
          <p:nvPr/>
        </p:nvSpPr>
        <p:spPr>
          <a:xfrm>
            <a:off x="612648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7" name="Option C label"/>
          <p:cNvSpPr txBox="1"/>
          <p:nvPr/>
        </p:nvSpPr>
        <p:spPr>
          <a:xfrm>
            <a:off x="612648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C  ·  nobody</a:t>
            </a:r>
            <a:endParaRPr lang="en-US" sz="2000" dirty="0"/>
          </a:p>
        </p:txBody>
      </p:sp>
      <p:pic>
        <p:nvPicPr>
          <p:cNvPr id="18" name="Option C link" descr="Choose C">
            <a:hlinkClick r:id="rId9" tooltip="Choose C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2743200"/>
            <a:ext cx="2560320" cy="914400"/>
          </a:xfrm>
          <a:prstGeom prst="rect">
            <a:avLst/>
          </a:prstGeom>
        </p:spPr>
      </p:pic>
      <p:sp>
        <p:nvSpPr>
          <p:cNvPr id="19" name="Prompt caption"/>
          <p:cNvSpPr txBox="1"/>
          <p:nvPr/>
        </p:nvSpPr>
        <p:spPr>
          <a:xfrm>
            <a:off x="457200" y="39319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Tap the answer you think is right.</a:t>
            </a:r>
            <a:endParaRPr lang="en-US" sz="1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Correct! Well done!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Why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Why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Why it’s right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Few means a small number, and it fits with “only”.</a:t>
            </a:r>
            <a:endParaRPr lang="en-US" sz="1400" dirty="0"/>
          </a:p>
        </p:txBody>
      </p:sp>
      <p:sp>
        <p:nvSpPr>
          <p:cNvPr id="8" name="Check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Check icon" descr="Tic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Next button"/>
          <p:cNvSpPr/>
          <p:nvPr/>
        </p:nvSpPr>
        <p:spPr>
          <a:xfrm>
            <a:off x="457200" y="3840480"/>
            <a:ext cx="329184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Next label"/>
          <p:cNvSpPr txBox="1"/>
          <p:nvPr/>
        </p:nvSpPr>
        <p:spPr>
          <a:xfrm>
            <a:off x="457200" y="3840480"/>
            <a:ext cx="32918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Back to the quest map  →</a:t>
            </a:r>
            <a:endParaRPr lang="en-US" sz="1800" dirty="0"/>
          </a:p>
        </p:txBody>
      </p:sp>
      <p:pic>
        <p:nvPicPr>
          <p:cNvPr id="12" name="Next link" descr="Back to the quest map">
            <a:hlinkClick r:id="rId5" tooltip="Back to the quest map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329184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Not quite. Try again!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Hint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Hint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Hint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Which word means a small number of people? Say each sentence aloud.</a:t>
            </a:r>
            <a:endParaRPr lang="en-US" sz="1400" dirty="0"/>
          </a:p>
        </p:txBody>
      </p:sp>
      <p:sp>
        <p:nvSpPr>
          <p:cNvPr id="8" name="Bulb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Bulb icon" descr="Light bulb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Try again button"/>
          <p:cNvSpPr/>
          <p:nvPr/>
        </p:nvSpPr>
        <p:spPr>
          <a:xfrm>
            <a:off x="457200" y="3840480"/>
            <a:ext cx="274320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Try again label"/>
          <p:cNvSpPr txBox="1"/>
          <p:nvPr/>
        </p:nvSpPr>
        <p:spPr>
          <a:xfrm>
            <a:off x="457200" y="38404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Try again  ↺</a:t>
            </a:r>
            <a:endParaRPr lang="en-US" sz="1800" dirty="0"/>
          </a:p>
        </p:txBody>
      </p:sp>
      <p:pic>
        <p:nvPicPr>
          <p:cNvPr id="12" name="Try again link" descr="Go back to the question">
            <a:hlinkClick r:id="rId5" tooltip="Go back to the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274320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It depends!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Lesson card 1"/>
          <p:cNvSpPr/>
          <p:nvPr/>
        </p:nvSpPr>
        <p:spPr>
          <a:xfrm>
            <a:off x="45720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Lesson head bubble 1"/>
          <p:cNvSpPr/>
          <p:nvPr/>
        </p:nvSpPr>
        <p:spPr>
          <a:xfrm>
            <a:off x="64008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2"/>
          </a:solidFill>
          <a:ln/>
        </p:spPr>
      </p:sp>
      <p:sp>
        <p:nvSpPr>
          <p:cNvPr id="10" name="Lesson head 1"/>
          <p:cNvSpPr txBox="1"/>
          <p:nvPr/>
        </p:nvSpPr>
        <p:spPr>
          <a:xfrm>
            <a:off x="64008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Uncountable</a:t>
            </a:r>
            <a:endParaRPr lang="en-US" sz="1800" dirty="0"/>
          </a:p>
        </p:txBody>
      </p:sp>
      <p:sp>
        <p:nvSpPr>
          <p:cNvPr id="11" name="Lesson body 1"/>
          <p:cNvSpPr txBox="1"/>
          <p:nvPr/>
        </p:nvSpPr>
        <p:spPr>
          <a:xfrm>
            <a:off x="64008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Things you cannot count take a singular verb.</a:t>
            </a:r>
            <a:endParaRPr lang="en-US" sz="1600" dirty="0"/>
          </a:p>
        </p:txBody>
      </p:sp>
      <p:sp>
        <p:nvSpPr>
          <p:cNvPr id="12" name="Lesson example box 1"/>
          <p:cNvSpPr/>
          <p:nvPr/>
        </p:nvSpPr>
        <p:spPr>
          <a:xfrm>
            <a:off x="64008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13" name="Lesson example 1"/>
          <p:cNvSpPr txBox="1"/>
          <p:nvPr/>
        </p:nvSpPr>
        <p:spPr>
          <a:xfrm>
            <a:off x="73152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Most of the milk is gone.</a:t>
            </a:r>
            <a:endParaRPr lang="en-US" sz="1400" dirty="0"/>
          </a:p>
        </p:txBody>
      </p:sp>
      <p:sp>
        <p:nvSpPr>
          <p:cNvPr id="14" name="Lesson card 2"/>
          <p:cNvSpPr/>
          <p:nvPr/>
        </p:nvSpPr>
        <p:spPr>
          <a:xfrm>
            <a:off x="329184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5" name="Lesson head bubble 2"/>
          <p:cNvSpPr/>
          <p:nvPr/>
        </p:nvSpPr>
        <p:spPr>
          <a:xfrm>
            <a:off x="347472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2"/>
          </a:solidFill>
          <a:ln/>
        </p:spPr>
      </p:sp>
      <p:sp>
        <p:nvSpPr>
          <p:cNvPr id="16" name="Lesson head 2"/>
          <p:cNvSpPr txBox="1"/>
          <p:nvPr/>
        </p:nvSpPr>
        <p:spPr>
          <a:xfrm>
            <a:off x="347472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Countable</a:t>
            </a:r>
            <a:endParaRPr lang="en-US" sz="1800" dirty="0"/>
          </a:p>
        </p:txBody>
      </p:sp>
      <p:sp>
        <p:nvSpPr>
          <p:cNvPr id="17" name="Lesson body 2"/>
          <p:cNvSpPr txBox="1"/>
          <p:nvPr/>
        </p:nvSpPr>
        <p:spPr>
          <a:xfrm>
            <a:off x="347472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Things you can count take a plural verb.</a:t>
            </a:r>
            <a:endParaRPr lang="en-US" sz="1600" dirty="0"/>
          </a:p>
        </p:txBody>
      </p:sp>
      <p:sp>
        <p:nvSpPr>
          <p:cNvPr id="18" name="Lesson example box 2"/>
          <p:cNvSpPr/>
          <p:nvPr/>
        </p:nvSpPr>
        <p:spPr>
          <a:xfrm>
            <a:off x="347472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19" name="Lesson example 2"/>
          <p:cNvSpPr txBox="1"/>
          <p:nvPr/>
        </p:nvSpPr>
        <p:spPr>
          <a:xfrm>
            <a:off x="356616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Some of the cakes are gone.</a:t>
            </a:r>
            <a:endParaRPr lang="en-US" sz="1400" dirty="0"/>
          </a:p>
        </p:txBody>
      </p:sp>
      <p:sp>
        <p:nvSpPr>
          <p:cNvPr id="20" name="Lesson card 3"/>
          <p:cNvSpPr/>
          <p:nvPr/>
        </p:nvSpPr>
        <p:spPr>
          <a:xfrm>
            <a:off x="612648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1" name="Lesson head bubble 3"/>
          <p:cNvSpPr/>
          <p:nvPr/>
        </p:nvSpPr>
        <p:spPr>
          <a:xfrm>
            <a:off x="630936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2"/>
          </a:solidFill>
          <a:ln/>
        </p:spPr>
      </p:sp>
      <p:sp>
        <p:nvSpPr>
          <p:cNvPr id="22" name="Lesson head 3"/>
          <p:cNvSpPr txBox="1"/>
          <p:nvPr/>
        </p:nvSpPr>
        <p:spPr>
          <a:xfrm>
            <a:off x="630936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Check the noun</a:t>
            </a:r>
            <a:endParaRPr lang="en-US" sz="1800" dirty="0"/>
          </a:p>
        </p:txBody>
      </p:sp>
      <p:sp>
        <p:nvSpPr>
          <p:cNvPr id="23" name="Lesson body 3"/>
          <p:cNvSpPr txBox="1"/>
          <p:nvPr/>
        </p:nvSpPr>
        <p:spPr>
          <a:xfrm>
            <a:off x="630936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Look at the noun after “of” to choose is or are.</a:t>
            </a:r>
            <a:endParaRPr lang="en-US" sz="1600" dirty="0"/>
          </a:p>
        </p:txBody>
      </p:sp>
      <p:sp>
        <p:nvSpPr>
          <p:cNvPr id="24" name="Lesson example box 3"/>
          <p:cNvSpPr/>
          <p:nvPr/>
        </p:nvSpPr>
        <p:spPr>
          <a:xfrm>
            <a:off x="630936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25" name="Lesson example 3"/>
          <p:cNvSpPr txBox="1"/>
          <p:nvPr/>
        </p:nvSpPr>
        <p:spPr>
          <a:xfrm>
            <a:off x="640080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None of the pens are here.</a:t>
            </a:r>
            <a:endParaRPr lang="en-US" sz="1400" dirty="0"/>
          </a:p>
        </p:txBody>
      </p:sp>
      <p:sp>
        <p:nvSpPr>
          <p:cNvPr id="26" name="Start quiz button"/>
          <p:cNvSpPr/>
          <p:nvPr/>
        </p:nvSpPr>
        <p:spPr>
          <a:xfrm>
            <a:off x="5669280" y="4023360"/>
            <a:ext cx="3017520" cy="594360"/>
          </a:xfrm>
          <a:prstGeom prst="roundRect">
            <a:avLst>
              <a:gd name="adj" fmla="val 2307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7" name="Start quiz label"/>
          <p:cNvSpPr txBox="1"/>
          <p:nvPr/>
        </p:nvSpPr>
        <p:spPr>
          <a:xfrm>
            <a:off x="5669280" y="4023360"/>
            <a:ext cx="3017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Start the quiz  →</a:t>
            </a:r>
            <a:endParaRPr lang="en-US" sz="2000" dirty="0"/>
          </a:p>
        </p:txBody>
      </p:sp>
      <p:pic>
        <p:nvPicPr>
          <p:cNvPr id="28" name="Start quiz link" descr="Start the quiz">
            <a:hlinkClick r:id="rId5" tooltip="Start the quiz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0" y="4023360"/>
            <a:ext cx="3017520" cy="594360"/>
          </a:xfrm>
          <a:prstGeom prst="rect">
            <a:avLst/>
          </a:prstGeom>
        </p:spPr>
      </p:pic>
      <p:sp>
        <p:nvSpPr>
          <p:cNvPr id="29" name="Mission label"/>
          <p:cNvSpPr txBox="1"/>
          <p:nvPr/>
        </p:nvSpPr>
        <p:spPr>
          <a:xfrm>
            <a:off x="457200" y="4023360"/>
            <a:ext cx="4937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Mission 4 · It Depends!</a:t>
            </a:r>
            <a:endParaRPr lang="en-US" sz="16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It Depends! · Q1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Question card"/>
          <p:cNvSpPr/>
          <p:nvPr/>
        </p:nvSpPr>
        <p:spPr>
          <a:xfrm>
            <a:off x="457200" y="1188720"/>
            <a:ext cx="8229600" cy="1188720"/>
          </a:xfrm>
          <a:prstGeom prst="roundRect">
            <a:avLst>
              <a:gd name="adj" fmla="val 11538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Question"/>
          <p:cNvSpPr txBox="1"/>
          <p:nvPr/>
        </p:nvSpPr>
        <p:spPr>
          <a:xfrm>
            <a:off x="731520" y="1188720"/>
            <a:ext cx="76809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Most of the juice ___ gone.</a:t>
            </a:r>
            <a:endParaRPr lang="en-US" sz="2400" dirty="0"/>
          </a:p>
        </p:txBody>
      </p:sp>
      <p:sp>
        <p:nvSpPr>
          <p:cNvPr id="10" name="Option A button"/>
          <p:cNvSpPr/>
          <p:nvPr/>
        </p:nvSpPr>
        <p:spPr>
          <a:xfrm>
            <a:off x="45720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Option A label"/>
          <p:cNvSpPr txBox="1"/>
          <p:nvPr/>
        </p:nvSpPr>
        <p:spPr>
          <a:xfrm>
            <a:off x="45720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A  ·  is</a:t>
            </a:r>
            <a:endParaRPr lang="en-US" sz="2000" dirty="0"/>
          </a:p>
        </p:txBody>
      </p:sp>
      <p:pic>
        <p:nvPicPr>
          <p:cNvPr id="12" name="Option A link" descr="Choose A">
            <a:hlinkClick r:id="rId5" tooltip="Choose A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743200"/>
            <a:ext cx="2560320" cy="914400"/>
          </a:xfrm>
          <a:prstGeom prst="rect">
            <a:avLst/>
          </a:prstGeom>
        </p:spPr>
      </p:pic>
      <p:sp>
        <p:nvSpPr>
          <p:cNvPr id="13" name="Option B button"/>
          <p:cNvSpPr/>
          <p:nvPr/>
        </p:nvSpPr>
        <p:spPr>
          <a:xfrm>
            <a:off x="329184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4" name="Option B label"/>
          <p:cNvSpPr txBox="1"/>
          <p:nvPr/>
        </p:nvSpPr>
        <p:spPr>
          <a:xfrm>
            <a:off x="329184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  ·  are</a:t>
            </a:r>
            <a:endParaRPr lang="en-US" sz="2000" dirty="0"/>
          </a:p>
        </p:txBody>
      </p:sp>
      <p:pic>
        <p:nvPicPr>
          <p:cNvPr id="15" name="Option B link" descr="Choose B">
            <a:hlinkClick r:id="rId7" tooltip="Choose B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1840" y="2743200"/>
            <a:ext cx="2560320" cy="914400"/>
          </a:xfrm>
          <a:prstGeom prst="rect">
            <a:avLst/>
          </a:prstGeom>
        </p:spPr>
      </p:pic>
      <p:sp>
        <p:nvSpPr>
          <p:cNvPr id="16" name="Option C button"/>
          <p:cNvSpPr/>
          <p:nvPr/>
        </p:nvSpPr>
        <p:spPr>
          <a:xfrm>
            <a:off x="612648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7" name="Option C label"/>
          <p:cNvSpPr txBox="1"/>
          <p:nvPr/>
        </p:nvSpPr>
        <p:spPr>
          <a:xfrm>
            <a:off x="612648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C  ·  were</a:t>
            </a:r>
            <a:endParaRPr lang="en-US" sz="2000" dirty="0"/>
          </a:p>
        </p:txBody>
      </p:sp>
      <p:pic>
        <p:nvPicPr>
          <p:cNvPr id="18" name="Option C link" descr="Choose C">
            <a:hlinkClick r:id="rId9" tooltip="Choose C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2743200"/>
            <a:ext cx="2560320" cy="914400"/>
          </a:xfrm>
          <a:prstGeom prst="rect">
            <a:avLst/>
          </a:prstGeom>
        </p:spPr>
      </p:pic>
      <p:sp>
        <p:nvSpPr>
          <p:cNvPr id="19" name="Prompt caption"/>
          <p:cNvSpPr txBox="1"/>
          <p:nvPr/>
        </p:nvSpPr>
        <p:spPr>
          <a:xfrm>
            <a:off x="457200" y="39319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Tap the answer you think is right.</a:t>
            </a:r>
            <a:endParaRPr lang="en-US" sz="1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Correct! Well done!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Why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Why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Why it’s right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Juice is uncountable, so we use the singular verb is.</a:t>
            </a:r>
            <a:endParaRPr lang="en-US" sz="1400" dirty="0"/>
          </a:p>
        </p:txBody>
      </p:sp>
      <p:sp>
        <p:nvSpPr>
          <p:cNvPr id="8" name="Check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Check icon" descr="Tic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Next button"/>
          <p:cNvSpPr/>
          <p:nvPr/>
        </p:nvSpPr>
        <p:spPr>
          <a:xfrm>
            <a:off x="457200" y="3840480"/>
            <a:ext cx="329184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Next label"/>
          <p:cNvSpPr txBox="1"/>
          <p:nvPr/>
        </p:nvSpPr>
        <p:spPr>
          <a:xfrm>
            <a:off x="457200" y="3840480"/>
            <a:ext cx="32918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Next question  →</a:t>
            </a:r>
            <a:endParaRPr lang="en-US" sz="1800" dirty="0"/>
          </a:p>
        </p:txBody>
      </p:sp>
      <p:pic>
        <p:nvPicPr>
          <p:cNvPr id="12" name="Next link" descr="Next question">
            <a:hlinkClick r:id="rId5" tooltip="Next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329184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Not quite. Try again!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Hint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Hint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Hint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Can you count juice? If not, use a singular verb.</a:t>
            </a:r>
            <a:endParaRPr lang="en-US" sz="1400" dirty="0"/>
          </a:p>
        </p:txBody>
      </p:sp>
      <p:sp>
        <p:nvSpPr>
          <p:cNvPr id="8" name="Bulb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Bulb icon" descr="Light bulb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Try again button"/>
          <p:cNvSpPr/>
          <p:nvPr/>
        </p:nvSpPr>
        <p:spPr>
          <a:xfrm>
            <a:off x="457200" y="3840480"/>
            <a:ext cx="274320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Try again label"/>
          <p:cNvSpPr txBox="1"/>
          <p:nvPr/>
        </p:nvSpPr>
        <p:spPr>
          <a:xfrm>
            <a:off x="457200" y="38404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Try again  ↺</a:t>
            </a:r>
            <a:endParaRPr lang="en-US" sz="1800" dirty="0"/>
          </a:p>
        </p:txBody>
      </p:sp>
      <p:pic>
        <p:nvPicPr>
          <p:cNvPr id="12" name="Try again link" descr="Go back to the question">
            <a:hlinkClick r:id="rId5" tooltip="Go back to the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274320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It Depends! · Q2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Question card"/>
          <p:cNvSpPr/>
          <p:nvPr/>
        </p:nvSpPr>
        <p:spPr>
          <a:xfrm>
            <a:off x="457200" y="1188720"/>
            <a:ext cx="8229600" cy="1188720"/>
          </a:xfrm>
          <a:prstGeom prst="roundRect">
            <a:avLst>
              <a:gd name="adj" fmla="val 11538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Question"/>
          <p:cNvSpPr txBox="1"/>
          <p:nvPr/>
        </p:nvSpPr>
        <p:spPr>
          <a:xfrm>
            <a:off x="731520" y="1188720"/>
            <a:ext cx="76809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chemeClr val="tx1"/>
                </a:solidFill>
              </a:rPr>
              <a:t>Some of the apples ___ rotten.</a:t>
            </a:r>
            <a:endParaRPr lang="en-US" sz="2400" dirty="0"/>
          </a:p>
        </p:txBody>
      </p:sp>
      <p:sp>
        <p:nvSpPr>
          <p:cNvPr id="10" name="Option A button"/>
          <p:cNvSpPr/>
          <p:nvPr/>
        </p:nvSpPr>
        <p:spPr>
          <a:xfrm>
            <a:off x="45720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Option A label"/>
          <p:cNvSpPr txBox="1"/>
          <p:nvPr/>
        </p:nvSpPr>
        <p:spPr>
          <a:xfrm>
            <a:off x="45720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A  ·  is</a:t>
            </a:r>
            <a:endParaRPr lang="en-US" sz="2000" dirty="0"/>
          </a:p>
        </p:txBody>
      </p:sp>
      <p:pic>
        <p:nvPicPr>
          <p:cNvPr id="12" name="Option A link" descr="Choose A">
            <a:hlinkClick r:id="rId5" tooltip="Choose A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2743200"/>
            <a:ext cx="2560320" cy="914400"/>
          </a:xfrm>
          <a:prstGeom prst="rect">
            <a:avLst/>
          </a:prstGeom>
        </p:spPr>
      </p:pic>
      <p:sp>
        <p:nvSpPr>
          <p:cNvPr id="13" name="Option B button"/>
          <p:cNvSpPr/>
          <p:nvPr/>
        </p:nvSpPr>
        <p:spPr>
          <a:xfrm>
            <a:off x="329184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4" name="Option B label"/>
          <p:cNvSpPr txBox="1"/>
          <p:nvPr/>
        </p:nvSpPr>
        <p:spPr>
          <a:xfrm>
            <a:off x="329184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  ·  are</a:t>
            </a:r>
            <a:endParaRPr lang="en-US" sz="2000" dirty="0"/>
          </a:p>
        </p:txBody>
      </p:sp>
      <p:pic>
        <p:nvPicPr>
          <p:cNvPr id="15" name="Option B link" descr="Choose B">
            <a:hlinkClick r:id="rId7" tooltip="Choose B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1840" y="2743200"/>
            <a:ext cx="2560320" cy="914400"/>
          </a:xfrm>
          <a:prstGeom prst="rect">
            <a:avLst/>
          </a:prstGeom>
        </p:spPr>
      </p:pic>
      <p:sp>
        <p:nvSpPr>
          <p:cNvPr id="16" name="Option C button"/>
          <p:cNvSpPr/>
          <p:nvPr/>
        </p:nvSpPr>
        <p:spPr>
          <a:xfrm>
            <a:off x="6126480" y="2743200"/>
            <a:ext cx="2560320" cy="914400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7" name="Option C label"/>
          <p:cNvSpPr txBox="1"/>
          <p:nvPr/>
        </p:nvSpPr>
        <p:spPr>
          <a:xfrm>
            <a:off x="6126480" y="2743200"/>
            <a:ext cx="2560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C  ·  was</a:t>
            </a:r>
            <a:endParaRPr lang="en-US" sz="2000" dirty="0"/>
          </a:p>
        </p:txBody>
      </p:sp>
      <p:pic>
        <p:nvPicPr>
          <p:cNvPr id="18" name="Option C link" descr="Choose C">
            <a:hlinkClick r:id="rId9" tooltip="Choose C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2743200"/>
            <a:ext cx="2560320" cy="914400"/>
          </a:xfrm>
          <a:prstGeom prst="rect">
            <a:avLst/>
          </a:prstGeom>
        </p:spPr>
      </p:pic>
      <p:sp>
        <p:nvSpPr>
          <p:cNvPr id="19" name="Prompt caption"/>
          <p:cNvSpPr txBox="1"/>
          <p:nvPr/>
        </p:nvSpPr>
        <p:spPr>
          <a:xfrm>
            <a:off x="457200" y="393192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Tap the answer you think is right.</a:t>
            </a:r>
            <a:endParaRPr lang="en-US" sz="14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Correct! Well done!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Why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Why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Why it’s right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Apples can be counted, so some takes the plural verb are.</a:t>
            </a:r>
            <a:endParaRPr lang="en-US" sz="1400" dirty="0"/>
          </a:p>
        </p:txBody>
      </p:sp>
      <p:sp>
        <p:nvSpPr>
          <p:cNvPr id="8" name="Check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Check icon" descr="Tic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Next button"/>
          <p:cNvSpPr/>
          <p:nvPr/>
        </p:nvSpPr>
        <p:spPr>
          <a:xfrm>
            <a:off x="457200" y="3840480"/>
            <a:ext cx="329184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Next label"/>
          <p:cNvSpPr txBox="1"/>
          <p:nvPr/>
        </p:nvSpPr>
        <p:spPr>
          <a:xfrm>
            <a:off x="457200" y="3840480"/>
            <a:ext cx="32918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Back to the quest map  →</a:t>
            </a:r>
            <a:endParaRPr lang="en-US" sz="1800" dirty="0"/>
          </a:p>
        </p:txBody>
      </p:sp>
      <p:pic>
        <p:nvPicPr>
          <p:cNvPr id="12" name="Next link" descr="Back to the quest map">
            <a:hlinkClick r:id="rId5" tooltip="Back to the quest map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329184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Not quite. Try again!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Hint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Hint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Hint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Apples can be counted. Is the verb singular or plural?</a:t>
            </a:r>
            <a:endParaRPr lang="en-US" sz="1400" dirty="0"/>
          </a:p>
        </p:txBody>
      </p:sp>
      <p:sp>
        <p:nvSpPr>
          <p:cNvPr id="8" name="Bulb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Bulb icon" descr="Light bulb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Try again button"/>
          <p:cNvSpPr/>
          <p:nvPr/>
        </p:nvSpPr>
        <p:spPr>
          <a:xfrm>
            <a:off x="457200" y="3840480"/>
            <a:ext cx="274320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Try again label"/>
          <p:cNvSpPr txBox="1"/>
          <p:nvPr/>
        </p:nvSpPr>
        <p:spPr>
          <a:xfrm>
            <a:off x="457200" y="38404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Try again  ↺</a:t>
            </a:r>
            <a:endParaRPr lang="en-US" sz="1800" dirty="0"/>
          </a:p>
        </p:txBody>
      </p:sp>
      <p:pic>
        <p:nvPicPr>
          <p:cNvPr id="12" name="Try again link" descr="Go back to the question">
            <a:hlinkClick r:id="rId5" tooltip="Go back to the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274320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Read like a detective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4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Lesson card 1"/>
          <p:cNvSpPr/>
          <p:nvPr/>
        </p:nvSpPr>
        <p:spPr>
          <a:xfrm>
            <a:off x="45720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Lesson head bubble 1"/>
          <p:cNvSpPr/>
          <p:nvPr/>
        </p:nvSpPr>
        <p:spPr>
          <a:xfrm>
            <a:off x="64008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4"/>
          </a:solidFill>
          <a:ln/>
        </p:spPr>
      </p:sp>
      <p:sp>
        <p:nvSpPr>
          <p:cNvPr id="10" name="Lesson head 1"/>
          <p:cNvSpPr txBox="1"/>
          <p:nvPr/>
        </p:nvSpPr>
        <p:spPr>
          <a:xfrm>
            <a:off x="64008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Spot them</a:t>
            </a:r>
            <a:endParaRPr lang="en-US" sz="1800" dirty="0"/>
          </a:p>
        </p:txBody>
      </p:sp>
      <p:sp>
        <p:nvSpPr>
          <p:cNvPr id="11" name="Lesson body 1"/>
          <p:cNvSpPr txBox="1"/>
          <p:nvPr/>
        </p:nvSpPr>
        <p:spPr>
          <a:xfrm>
            <a:off x="64008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Underline words like someone, nobody and many.</a:t>
            </a:r>
            <a:endParaRPr lang="en-US" sz="1600" dirty="0"/>
          </a:p>
        </p:txBody>
      </p:sp>
      <p:sp>
        <p:nvSpPr>
          <p:cNvPr id="12" name="Lesson example box 1"/>
          <p:cNvSpPr/>
          <p:nvPr/>
        </p:nvSpPr>
        <p:spPr>
          <a:xfrm>
            <a:off x="64008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13" name="Lesson example 1"/>
          <p:cNvSpPr txBox="1"/>
          <p:nvPr/>
        </p:nvSpPr>
        <p:spPr>
          <a:xfrm>
            <a:off x="73152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Nobody spoke.</a:t>
            </a:r>
            <a:endParaRPr lang="en-US" sz="1400" dirty="0"/>
          </a:p>
        </p:txBody>
      </p:sp>
      <p:sp>
        <p:nvSpPr>
          <p:cNvPr id="14" name="Lesson card 2"/>
          <p:cNvSpPr/>
          <p:nvPr/>
        </p:nvSpPr>
        <p:spPr>
          <a:xfrm>
            <a:off x="329184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5" name="Lesson head bubble 2"/>
          <p:cNvSpPr/>
          <p:nvPr/>
        </p:nvSpPr>
        <p:spPr>
          <a:xfrm>
            <a:off x="347472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4"/>
          </a:solidFill>
          <a:ln/>
        </p:spPr>
      </p:sp>
      <p:sp>
        <p:nvSpPr>
          <p:cNvPr id="16" name="Lesson head 2"/>
          <p:cNvSpPr txBox="1"/>
          <p:nvPr/>
        </p:nvSpPr>
        <p:spPr>
          <a:xfrm>
            <a:off x="347472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Count them</a:t>
            </a:r>
            <a:endParaRPr lang="en-US" sz="1800" dirty="0"/>
          </a:p>
        </p:txBody>
      </p:sp>
      <p:sp>
        <p:nvSpPr>
          <p:cNvPr id="17" name="Lesson body 2"/>
          <p:cNvSpPr txBox="1"/>
          <p:nvPr/>
        </p:nvSpPr>
        <p:spPr>
          <a:xfrm>
            <a:off x="347472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Decide if the pronoun means one or many.</a:t>
            </a:r>
            <a:endParaRPr lang="en-US" sz="1600" dirty="0"/>
          </a:p>
        </p:txBody>
      </p:sp>
      <p:sp>
        <p:nvSpPr>
          <p:cNvPr id="18" name="Lesson example box 2"/>
          <p:cNvSpPr/>
          <p:nvPr/>
        </p:nvSpPr>
        <p:spPr>
          <a:xfrm>
            <a:off x="347472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19" name="Lesson example 2"/>
          <p:cNvSpPr txBox="1"/>
          <p:nvPr/>
        </p:nvSpPr>
        <p:spPr>
          <a:xfrm>
            <a:off x="356616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Many were smiling.</a:t>
            </a:r>
            <a:endParaRPr lang="en-US" sz="1400" dirty="0"/>
          </a:p>
        </p:txBody>
      </p:sp>
      <p:sp>
        <p:nvSpPr>
          <p:cNvPr id="20" name="Lesson card 3"/>
          <p:cNvSpPr/>
          <p:nvPr/>
        </p:nvSpPr>
        <p:spPr>
          <a:xfrm>
            <a:off x="6126480" y="1234440"/>
            <a:ext cx="256032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1" name="Lesson head bubble 3"/>
          <p:cNvSpPr/>
          <p:nvPr/>
        </p:nvSpPr>
        <p:spPr>
          <a:xfrm>
            <a:off x="6309360" y="1417320"/>
            <a:ext cx="2194560" cy="457200"/>
          </a:xfrm>
          <a:prstGeom prst="roundRect">
            <a:avLst>
              <a:gd name="adj" fmla="val 24000"/>
            </a:avLst>
          </a:prstGeom>
          <a:solidFill>
            <a:schemeClr val="accent4"/>
          </a:solidFill>
          <a:ln/>
        </p:spPr>
      </p:sp>
      <p:sp>
        <p:nvSpPr>
          <p:cNvPr id="22" name="Lesson head 3"/>
          <p:cNvSpPr txBox="1"/>
          <p:nvPr/>
        </p:nvSpPr>
        <p:spPr>
          <a:xfrm>
            <a:off x="6309360" y="1417320"/>
            <a:ext cx="2194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Check the verb</a:t>
            </a:r>
            <a:endParaRPr lang="en-US" sz="1800" dirty="0"/>
          </a:p>
        </p:txBody>
      </p:sp>
      <p:sp>
        <p:nvSpPr>
          <p:cNvPr id="23" name="Lesson body 3"/>
          <p:cNvSpPr txBox="1"/>
          <p:nvPr/>
        </p:nvSpPr>
        <p:spPr>
          <a:xfrm>
            <a:off x="6309360" y="1965960"/>
            <a:ext cx="21945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Singular pronouns take is, was or -s.</a:t>
            </a:r>
            <a:endParaRPr lang="en-US" sz="1600" dirty="0"/>
          </a:p>
        </p:txBody>
      </p:sp>
      <p:sp>
        <p:nvSpPr>
          <p:cNvPr id="24" name="Lesson example box 3"/>
          <p:cNvSpPr/>
          <p:nvPr/>
        </p:nvSpPr>
        <p:spPr>
          <a:xfrm>
            <a:off x="6309360" y="2926080"/>
            <a:ext cx="2194560" cy="594360"/>
          </a:xfrm>
          <a:prstGeom prst="roundRect">
            <a:avLst>
              <a:gd name="adj" fmla="val 15385"/>
            </a:avLst>
          </a:prstGeom>
          <a:solidFill>
            <a:schemeClr val="bg2"/>
          </a:solidFill>
          <a:ln/>
        </p:spPr>
      </p:sp>
      <p:sp>
        <p:nvSpPr>
          <p:cNvPr id="25" name="Lesson example 3"/>
          <p:cNvSpPr txBox="1"/>
          <p:nvPr/>
        </p:nvSpPr>
        <p:spPr>
          <a:xfrm>
            <a:off x="6400800" y="2926080"/>
            <a:ext cx="2011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chemeClr val="tx2"/>
                </a:solidFill>
              </a:rPr>
              <a:t>Everyone was nervous.</a:t>
            </a:r>
            <a:endParaRPr lang="en-US" sz="1400" dirty="0"/>
          </a:p>
        </p:txBody>
      </p:sp>
      <p:sp>
        <p:nvSpPr>
          <p:cNvPr id="26" name="Start quiz button"/>
          <p:cNvSpPr/>
          <p:nvPr/>
        </p:nvSpPr>
        <p:spPr>
          <a:xfrm>
            <a:off x="5669280" y="4023360"/>
            <a:ext cx="3017520" cy="594360"/>
          </a:xfrm>
          <a:prstGeom prst="roundRect">
            <a:avLst>
              <a:gd name="adj" fmla="val 2307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7" name="Start quiz label"/>
          <p:cNvSpPr txBox="1"/>
          <p:nvPr/>
        </p:nvSpPr>
        <p:spPr>
          <a:xfrm>
            <a:off x="5669280" y="4023360"/>
            <a:ext cx="3017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Start the quiz  →</a:t>
            </a:r>
            <a:endParaRPr lang="en-US" sz="2000" dirty="0"/>
          </a:p>
        </p:txBody>
      </p:sp>
      <p:pic>
        <p:nvPicPr>
          <p:cNvPr id="28" name="Start quiz link" descr="Start the quiz">
            <a:hlinkClick r:id="rId5" tooltip="Start the quiz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0" y="4023360"/>
            <a:ext cx="3017520" cy="594360"/>
          </a:xfrm>
          <a:prstGeom prst="rect">
            <a:avLst/>
          </a:prstGeom>
        </p:spPr>
      </p:pic>
      <p:sp>
        <p:nvSpPr>
          <p:cNvPr id="29" name="Mission label"/>
          <p:cNvSpPr txBox="1"/>
          <p:nvPr/>
        </p:nvSpPr>
        <p:spPr>
          <a:xfrm>
            <a:off x="457200" y="4023360"/>
            <a:ext cx="49377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2"/>
                </a:solidFill>
              </a:rPr>
              <a:t>Mission 5 · Story Detectives</a:t>
            </a:r>
            <a:endParaRPr lang="en-US" sz="16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Story Detectives · Q1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4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Passage box"/>
          <p:cNvSpPr/>
          <p:nvPr/>
        </p:nvSpPr>
        <p:spPr>
          <a:xfrm>
            <a:off x="457200" y="1097280"/>
            <a:ext cx="8229600" cy="914400"/>
          </a:xfrm>
          <a:prstGeom prst="roundRect">
            <a:avLst>
              <a:gd name="adj" fmla="val 12000"/>
            </a:avLst>
          </a:prstGeom>
          <a:solidFill>
            <a:schemeClr val="tx2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Passage"/>
          <p:cNvSpPr txBox="1"/>
          <p:nvPr/>
        </p:nvSpPr>
        <p:spPr>
          <a:xfrm>
            <a:off x="640080" y="1097280"/>
            <a:ext cx="78638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chemeClr val="bg1"/>
                </a:solidFill>
              </a:rPr>
              <a:t>Everyone in Class 5 was nervous before the quiz. Nobody spoke, and a few were checking their notes. Then someone laughed, and soon many were smiling.</a:t>
            </a:r>
            <a:endParaRPr lang="en-US" sz="1600" dirty="0"/>
          </a:p>
        </p:txBody>
      </p:sp>
      <p:sp>
        <p:nvSpPr>
          <p:cNvPr id="10" name="Question card"/>
          <p:cNvSpPr/>
          <p:nvPr/>
        </p:nvSpPr>
        <p:spPr>
          <a:xfrm>
            <a:off x="457200" y="2148840"/>
            <a:ext cx="8229600" cy="731520"/>
          </a:xfrm>
          <a:prstGeom prst="roundRect">
            <a:avLst>
              <a:gd name="adj" fmla="val 1875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Question"/>
          <p:cNvSpPr txBox="1"/>
          <p:nvPr/>
        </p:nvSpPr>
        <p:spPr>
          <a:xfrm>
            <a:off x="731520" y="2148840"/>
            <a:ext cx="7680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chemeClr val="tx1"/>
                </a:solidFill>
              </a:rPr>
              <a:t>Which pronoun shows that no person spoke?</a:t>
            </a:r>
            <a:endParaRPr lang="en-US" sz="2200" dirty="0"/>
          </a:p>
        </p:txBody>
      </p:sp>
      <p:sp>
        <p:nvSpPr>
          <p:cNvPr id="12" name="Option A button"/>
          <p:cNvSpPr/>
          <p:nvPr/>
        </p:nvSpPr>
        <p:spPr>
          <a:xfrm>
            <a:off x="457200" y="3108960"/>
            <a:ext cx="2560320" cy="822960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3" name="Option A label"/>
          <p:cNvSpPr txBox="1"/>
          <p:nvPr/>
        </p:nvSpPr>
        <p:spPr>
          <a:xfrm>
            <a:off x="457200" y="3108960"/>
            <a:ext cx="25603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A  ·  Nobody</a:t>
            </a:r>
            <a:endParaRPr lang="en-US" sz="2000" dirty="0"/>
          </a:p>
        </p:txBody>
      </p:sp>
      <p:pic>
        <p:nvPicPr>
          <p:cNvPr id="14" name="Option A link" descr="Choose A">
            <a:hlinkClick r:id="rId5" tooltip="Choose A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108960"/>
            <a:ext cx="2560320" cy="822960"/>
          </a:xfrm>
          <a:prstGeom prst="rect">
            <a:avLst/>
          </a:prstGeom>
        </p:spPr>
      </p:pic>
      <p:sp>
        <p:nvSpPr>
          <p:cNvPr id="15" name="Option B button"/>
          <p:cNvSpPr/>
          <p:nvPr/>
        </p:nvSpPr>
        <p:spPr>
          <a:xfrm>
            <a:off x="3291840" y="3108960"/>
            <a:ext cx="2560320" cy="822960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6" name="Option B label"/>
          <p:cNvSpPr txBox="1"/>
          <p:nvPr/>
        </p:nvSpPr>
        <p:spPr>
          <a:xfrm>
            <a:off x="3291840" y="3108960"/>
            <a:ext cx="25603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  ·  Everyone</a:t>
            </a:r>
            <a:endParaRPr lang="en-US" sz="2000" dirty="0"/>
          </a:p>
        </p:txBody>
      </p:sp>
      <p:pic>
        <p:nvPicPr>
          <p:cNvPr id="17" name="Option B link" descr="Choose B">
            <a:hlinkClick r:id="rId7" tooltip="Choose B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1840" y="3108960"/>
            <a:ext cx="2560320" cy="822960"/>
          </a:xfrm>
          <a:prstGeom prst="rect">
            <a:avLst/>
          </a:prstGeom>
        </p:spPr>
      </p:pic>
      <p:sp>
        <p:nvSpPr>
          <p:cNvPr id="18" name="Option C button"/>
          <p:cNvSpPr/>
          <p:nvPr/>
        </p:nvSpPr>
        <p:spPr>
          <a:xfrm>
            <a:off x="6126480" y="3108960"/>
            <a:ext cx="2560320" cy="822960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9" name="Option C label"/>
          <p:cNvSpPr txBox="1"/>
          <p:nvPr/>
        </p:nvSpPr>
        <p:spPr>
          <a:xfrm>
            <a:off x="6126480" y="3108960"/>
            <a:ext cx="25603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C  ·  Someone</a:t>
            </a:r>
            <a:endParaRPr lang="en-US" sz="2000" dirty="0"/>
          </a:p>
        </p:txBody>
      </p:sp>
      <p:pic>
        <p:nvPicPr>
          <p:cNvPr id="20" name="Option C link" descr="Choose C">
            <a:hlinkClick r:id="rId9" tooltip="Choose C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3108960"/>
            <a:ext cx="2560320" cy="822960"/>
          </a:xfrm>
          <a:prstGeom prst="rect">
            <a:avLst/>
          </a:prstGeom>
        </p:spPr>
      </p:pic>
      <p:sp>
        <p:nvSpPr>
          <p:cNvPr id="21" name="Prompt caption"/>
          <p:cNvSpPr txBox="1"/>
          <p:nvPr/>
        </p:nvSpPr>
        <p:spPr>
          <a:xfrm>
            <a:off x="457200" y="411480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Tap the answer you think is right.</a:t>
            </a:r>
            <a:endParaRPr lang="en-US" sz="1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Correct! Well done!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Why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Why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Why it’s right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“Nobody spoke” means not one person spoke.</a:t>
            </a:r>
            <a:endParaRPr lang="en-US" sz="1400" dirty="0"/>
          </a:p>
        </p:txBody>
      </p:sp>
      <p:sp>
        <p:nvSpPr>
          <p:cNvPr id="8" name="Check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Check icon" descr="Tic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Next button"/>
          <p:cNvSpPr/>
          <p:nvPr/>
        </p:nvSpPr>
        <p:spPr>
          <a:xfrm>
            <a:off x="457200" y="3840480"/>
            <a:ext cx="329184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Next label"/>
          <p:cNvSpPr txBox="1"/>
          <p:nvPr/>
        </p:nvSpPr>
        <p:spPr>
          <a:xfrm>
            <a:off x="457200" y="3840480"/>
            <a:ext cx="32918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Next question  →</a:t>
            </a:r>
            <a:endParaRPr lang="en-US" sz="1800" dirty="0"/>
          </a:p>
        </p:txBody>
      </p:sp>
      <p:pic>
        <p:nvPicPr>
          <p:cNvPr id="12" name="Next link" descr="Next question">
            <a:hlinkClick r:id="rId5" tooltip="Next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329184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Not quite. Try again!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Hint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Hint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Hint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Look for the pronoun that means not one person.</a:t>
            </a:r>
            <a:endParaRPr lang="en-US" sz="1400" dirty="0"/>
          </a:p>
        </p:txBody>
      </p:sp>
      <p:sp>
        <p:nvSpPr>
          <p:cNvPr id="8" name="Bulb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Bulb icon" descr="Light bulb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Try again button"/>
          <p:cNvSpPr/>
          <p:nvPr/>
        </p:nvSpPr>
        <p:spPr>
          <a:xfrm>
            <a:off x="457200" y="3840480"/>
            <a:ext cx="274320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Try again label"/>
          <p:cNvSpPr txBox="1"/>
          <p:nvPr/>
        </p:nvSpPr>
        <p:spPr>
          <a:xfrm>
            <a:off x="457200" y="38404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Try again  ↺</a:t>
            </a:r>
            <a:endParaRPr lang="en-US" sz="1800" dirty="0"/>
          </a:p>
        </p:txBody>
      </p:sp>
      <p:pic>
        <p:nvPicPr>
          <p:cNvPr id="12" name="Try again link" descr="Go back to the question">
            <a:hlinkClick r:id="rId5" tooltip="Go back to the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274320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Story Detectives · Q2</a:t>
            </a:r>
            <a:endParaRPr lang="en-US" sz="3000" dirty="0"/>
          </a:p>
        </p:txBody>
      </p:sp>
      <p:sp>
        <p:nvSpPr>
          <p:cNvPr id="3" name="Mission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4"/>
          </a:solidFill>
          <a:ln/>
        </p:spPr>
      </p:sp>
      <p:pic>
        <p:nvPicPr>
          <p:cNvPr id="4" name="Mission icon icon" descr="Mission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Passage box"/>
          <p:cNvSpPr/>
          <p:nvPr/>
        </p:nvSpPr>
        <p:spPr>
          <a:xfrm>
            <a:off x="457200" y="1097280"/>
            <a:ext cx="8229600" cy="914400"/>
          </a:xfrm>
          <a:prstGeom prst="roundRect">
            <a:avLst>
              <a:gd name="adj" fmla="val 12000"/>
            </a:avLst>
          </a:prstGeom>
          <a:solidFill>
            <a:schemeClr val="tx2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Passage"/>
          <p:cNvSpPr txBox="1"/>
          <p:nvPr/>
        </p:nvSpPr>
        <p:spPr>
          <a:xfrm>
            <a:off x="640080" y="1097280"/>
            <a:ext cx="78638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i="1" dirty="0">
                <a:solidFill>
                  <a:schemeClr val="bg1"/>
                </a:solidFill>
              </a:rPr>
              <a:t>Everyone in Class 5 was nervous before the quiz. Nobody spoke, and a few were checking their notes. Then someone laughed, and soon many were smiling.</a:t>
            </a:r>
            <a:endParaRPr lang="en-US" sz="1600" dirty="0"/>
          </a:p>
        </p:txBody>
      </p:sp>
      <p:sp>
        <p:nvSpPr>
          <p:cNvPr id="10" name="Question card"/>
          <p:cNvSpPr/>
          <p:nvPr/>
        </p:nvSpPr>
        <p:spPr>
          <a:xfrm>
            <a:off x="457200" y="2148840"/>
            <a:ext cx="8229600" cy="731520"/>
          </a:xfrm>
          <a:prstGeom prst="roundRect">
            <a:avLst>
              <a:gd name="adj" fmla="val 1875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Question"/>
          <p:cNvSpPr txBox="1"/>
          <p:nvPr/>
        </p:nvSpPr>
        <p:spPr>
          <a:xfrm>
            <a:off x="731520" y="2148840"/>
            <a:ext cx="76809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chemeClr val="tx1"/>
                </a:solidFill>
              </a:rPr>
              <a:t>Which pronoun in the story is plural?</a:t>
            </a:r>
            <a:endParaRPr lang="en-US" sz="2200" dirty="0"/>
          </a:p>
        </p:txBody>
      </p:sp>
      <p:sp>
        <p:nvSpPr>
          <p:cNvPr id="12" name="Option A button"/>
          <p:cNvSpPr/>
          <p:nvPr/>
        </p:nvSpPr>
        <p:spPr>
          <a:xfrm>
            <a:off x="457200" y="3108960"/>
            <a:ext cx="2560320" cy="822960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3" name="Option A label"/>
          <p:cNvSpPr txBox="1"/>
          <p:nvPr/>
        </p:nvSpPr>
        <p:spPr>
          <a:xfrm>
            <a:off x="457200" y="3108960"/>
            <a:ext cx="25603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A  ·  Nobody</a:t>
            </a:r>
            <a:endParaRPr lang="en-US" sz="2000" dirty="0"/>
          </a:p>
        </p:txBody>
      </p:sp>
      <p:pic>
        <p:nvPicPr>
          <p:cNvPr id="14" name="Option A link" descr="Choose A">
            <a:hlinkClick r:id="rId5" tooltip="Choose A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108960"/>
            <a:ext cx="2560320" cy="822960"/>
          </a:xfrm>
          <a:prstGeom prst="rect">
            <a:avLst/>
          </a:prstGeom>
        </p:spPr>
      </p:pic>
      <p:sp>
        <p:nvSpPr>
          <p:cNvPr id="15" name="Option B button"/>
          <p:cNvSpPr/>
          <p:nvPr/>
        </p:nvSpPr>
        <p:spPr>
          <a:xfrm>
            <a:off x="3291840" y="3108960"/>
            <a:ext cx="2560320" cy="822960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6" name="Option B label"/>
          <p:cNvSpPr txBox="1"/>
          <p:nvPr/>
        </p:nvSpPr>
        <p:spPr>
          <a:xfrm>
            <a:off x="3291840" y="3108960"/>
            <a:ext cx="25603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B  ·  Someone</a:t>
            </a:r>
            <a:endParaRPr lang="en-US" sz="2000" dirty="0"/>
          </a:p>
        </p:txBody>
      </p:sp>
      <p:pic>
        <p:nvPicPr>
          <p:cNvPr id="17" name="Option B link" descr="Choose B">
            <a:hlinkClick r:id="rId7" tooltip="Choose B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1840" y="3108960"/>
            <a:ext cx="2560320" cy="822960"/>
          </a:xfrm>
          <a:prstGeom prst="rect">
            <a:avLst/>
          </a:prstGeom>
        </p:spPr>
      </p:pic>
      <p:sp>
        <p:nvSpPr>
          <p:cNvPr id="18" name="Option C button"/>
          <p:cNvSpPr/>
          <p:nvPr/>
        </p:nvSpPr>
        <p:spPr>
          <a:xfrm>
            <a:off x="6126480" y="3108960"/>
            <a:ext cx="2560320" cy="822960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9" name="Option C label"/>
          <p:cNvSpPr txBox="1"/>
          <p:nvPr/>
        </p:nvSpPr>
        <p:spPr>
          <a:xfrm>
            <a:off x="6126480" y="3108960"/>
            <a:ext cx="25603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bg1"/>
                </a:solidFill>
              </a:rPr>
              <a:t>C  ·  many</a:t>
            </a:r>
            <a:endParaRPr lang="en-US" sz="2000" dirty="0"/>
          </a:p>
        </p:txBody>
      </p:sp>
      <p:pic>
        <p:nvPicPr>
          <p:cNvPr id="20" name="Option C link" descr="Choose C">
            <a:hlinkClick r:id="rId9" tooltip="Choose C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26480" y="3108960"/>
            <a:ext cx="2560320" cy="822960"/>
          </a:xfrm>
          <a:prstGeom prst="rect">
            <a:avLst/>
          </a:prstGeom>
        </p:spPr>
      </p:pic>
      <p:sp>
        <p:nvSpPr>
          <p:cNvPr id="21" name="Prompt caption"/>
          <p:cNvSpPr txBox="1"/>
          <p:nvPr/>
        </p:nvSpPr>
        <p:spPr>
          <a:xfrm>
            <a:off x="457200" y="411480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Tap the answer you think is right.</a:t>
            </a:r>
            <a:endParaRPr lang="en-US" sz="14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Correct! Well done!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Why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Why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5"/>
                </a:solidFill>
              </a:rPr>
              <a:t>Why it’s right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“Many” means more than one, and it goes with the plural verb were.</a:t>
            </a:r>
            <a:endParaRPr lang="en-US" sz="1400" dirty="0"/>
          </a:p>
        </p:txBody>
      </p:sp>
      <p:sp>
        <p:nvSpPr>
          <p:cNvPr id="8" name="Check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Check icon" descr="Tick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Next button"/>
          <p:cNvSpPr/>
          <p:nvPr/>
        </p:nvSpPr>
        <p:spPr>
          <a:xfrm>
            <a:off x="457200" y="3840480"/>
            <a:ext cx="329184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Next label"/>
          <p:cNvSpPr txBox="1"/>
          <p:nvPr/>
        </p:nvSpPr>
        <p:spPr>
          <a:xfrm>
            <a:off x="457200" y="3840480"/>
            <a:ext cx="32918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Back to the quest map  →</a:t>
            </a:r>
            <a:endParaRPr lang="en-US" sz="1800" dirty="0"/>
          </a:p>
        </p:txBody>
      </p:sp>
      <p:pic>
        <p:nvPicPr>
          <p:cNvPr id="12" name="Next link" descr="Back to the quest map">
            <a:hlinkClick r:id="rId5" tooltip="Back to the quest map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329184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Not quite. Try again!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Hint card"/>
          <p:cNvSpPr/>
          <p:nvPr/>
        </p:nvSpPr>
        <p:spPr>
          <a:xfrm>
            <a:off x="457200" y="1280160"/>
            <a:ext cx="5852160" cy="2103120"/>
          </a:xfrm>
          <a:prstGeom prst="roundRect">
            <a:avLst>
              <a:gd name="adj" fmla="val 6522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Hint text"/>
          <p:cNvSpPr txBox="1"/>
          <p:nvPr/>
        </p:nvSpPr>
        <p:spPr>
          <a:xfrm>
            <a:off x="731520" y="1280160"/>
            <a:ext cx="5303520" cy="2103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chemeClr val="accent2"/>
                </a:solidFill>
              </a:rPr>
              <a:t>Hint</a:t>
            </a:r>
            <a:endParaRPr lang="en-US" sz="1400" dirty="0"/>
          </a:p>
          <a:p>
            <a:pPr indent="0" marL="0">
              <a:buNone/>
            </a:pPr>
            <a:r>
              <a:rPr lang="en-US" sz="2200" dirty="0">
                <a:solidFill>
                  <a:schemeClr val="tx1"/>
                </a:solidFill>
              </a:rPr>
              <a:t>Which word means more than one person?</a:t>
            </a:r>
            <a:endParaRPr lang="en-US" sz="1400" dirty="0"/>
          </a:p>
        </p:txBody>
      </p:sp>
      <p:sp>
        <p:nvSpPr>
          <p:cNvPr id="8" name="Bulb circle"/>
          <p:cNvSpPr/>
          <p:nvPr/>
        </p:nvSpPr>
        <p:spPr>
          <a:xfrm>
            <a:off x="6675120" y="1371600"/>
            <a:ext cx="1828800" cy="1828800"/>
          </a:xfrm>
          <a:prstGeom prst="ellipse">
            <a:avLst/>
          </a:prstGeom>
          <a:solidFill>
            <a:schemeClr val="bg1"/>
          </a:solidFill>
          <a:ln/>
        </p:spPr>
      </p:sp>
      <p:pic>
        <p:nvPicPr>
          <p:cNvPr id="9" name="Bulb icon" descr="Light bulb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828800"/>
            <a:ext cx="914400" cy="914400"/>
          </a:xfrm>
          <a:prstGeom prst="rect">
            <a:avLst/>
          </a:prstGeom>
        </p:spPr>
      </p:pic>
      <p:sp>
        <p:nvSpPr>
          <p:cNvPr id="10" name="Try again button"/>
          <p:cNvSpPr/>
          <p:nvPr/>
        </p:nvSpPr>
        <p:spPr>
          <a:xfrm>
            <a:off x="457200" y="3840480"/>
            <a:ext cx="274320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1" name="Try again label"/>
          <p:cNvSpPr txBox="1"/>
          <p:nvPr/>
        </p:nvSpPr>
        <p:spPr>
          <a:xfrm>
            <a:off x="457200" y="3840480"/>
            <a:ext cx="27432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Try again  ↺</a:t>
            </a:r>
            <a:endParaRPr lang="en-US" sz="1800" dirty="0"/>
          </a:p>
        </p:txBody>
      </p:sp>
      <p:pic>
        <p:nvPicPr>
          <p:cNvPr id="12" name="Try again link" descr="Go back to the question">
            <a:hlinkClick r:id="rId5" tooltip="Go back to the question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840480"/>
            <a:ext cx="274320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bg1"/>
                </a:solidFill>
              </a:rPr>
              <a:t>Speak up!</a:t>
            </a:r>
            <a:endParaRPr lang="en-US" sz="3000" dirty="0"/>
          </a:p>
        </p:txBody>
      </p:sp>
      <p:sp>
        <p:nvSpPr>
          <p:cNvPr id="3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4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5" name="Home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6" name="Challenge tile 1"/>
          <p:cNvSpPr/>
          <p:nvPr/>
        </p:nvSpPr>
        <p:spPr>
          <a:xfrm>
            <a:off x="457200" y="1280160"/>
            <a:ext cx="3977640" cy="1280160"/>
          </a:xfrm>
          <a:prstGeom prst="roundRect">
            <a:avLst>
              <a:gd name="adj" fmla="val 10714"/>
            </a:avLst>
          </a:prstGeom>
          <a:solidFill>
            <a:schemeClr val="bg2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7" name="Challenge number circle 1"/>
          <p:cNvSpPr/>
          <p:nvPr/>
        </p:nvSpPr>
        <p:spPr>
          <a:xfrm>
            <a:off x="685800" y="155448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8" name="Challenge number 1"/>
          <p:cNvSpPr txBox="1"/>
          <p:nvPr/>
        </p:nvSpPr>
        <p:spPr>
          <a:xfrm>
            <a:off x="685800" y="155448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1</a:t>
            </a:r>
            <a:endParaRPr lang="en-US" sz="2800" dirty="0"/>
          </a:p>
        </p:txBody>
      </p:sp>
      <p:sp>
        <p:nvSpPr>
          <p:cNvPr id="9" name="Challenge text 1"/>
          <p:cNvSpPr txBox="1"/>
          <p:nvPr/>
        </p:nvSpPr>
        <p:spPr>
          <a:xfrm>
            <a:off x="1645920" y="1280160"/>
            <a:ext cx="26517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tx1"/>
                </a:solidFill>
              </a:rPr>
              <a:t>Everyone, everyone!</a:t>
            </a:r>
            <a:endParaRPr lang="en-US" sz="2000" dirty="0"/>
          </a:p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Partner talk · 60 seconds</a:t>
            </a:r>
            <a:endParaRPr lang="en-US" sz="2000" dirty="0"/>
          </a:p>
        </p:txBody>
      </p:sp>
      <p:pic>
        <p:nvPicPr>
          <p:cNvPr id="10" name="Challenge link 1" descr="Open challenge 1">
            <a:hlinkClick r:id="rId4" tooltip="Open challenge 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280160"/>
            <a:ext cx="3977640" cy="1280160"/>
          </a:xfrm>
          <a:prstGeom prst="rect">
            <a:avLst/>
          </a:prstGeom>
        </p:spPr>
      </p:pic>
      <p:sp>
        <p:nvSpPr>
          <p:cNvPr id="11" name="Challenge tile 2"/>
          <p:cNvSpPr/>
          <p:nvPr/>
        </p:nvSpPr>
        <p:spPr>
          <a:xfrm>
            <a:off x="4709160" y="1280160"/>
            <a:ext cx="3977640" cy="1280160"/>
          </a:xfrm>
          <a:prstGeom prst="roundRect">
            <a:avLst>
              <a:gd name="adj" fmla="val 10714"/>
            </a:avLst>
          </a:prstGeom>
          <a:solidFill>
            <a:schemeClr val="bg2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2" name="Challenge number circle 2"/>
          <p:cNvSpPr/>
          <p:nvPr/>
        </p:nvSpPr>
        <p:spPr>
          <a:xfrm>
            <a:off x="4937760" y="155448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3" name="Challenge number 2"/>
          <p:cNvSpPr txBox="1"/>
          <p:nvPr/>
        </p:nvSpPr>
        <p:spPr>
          <a:xfrm>
            <a:off x="4937760" y="155448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2</a:t>
            </a:r>
            <a:endParaRPr lang="en-US" sz="2800" dirty="0"/>
          </a:p>
        </p:txBody>
      </p:sp>
      <p:sp>
        <p:nvSpPr>
          <p:cNvPr id="14" name="Challenge text 2"/>
          <p:cNvSpPr txBox="1"/>
          <p:nvPr/>
        </p:nvSpPr>
        <p:spPr>
          <a:xfrm>
            <a:off x="5897880" y="1280160"/>
            <a:ext cx="26517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tx1"/>
                </a:solidFill>
              </a:rPr>
              <a:t>Both or few?</a:t>
            </a:r>
            <a:endParaRPr lang="en-US" sz="2000" dirty="0"/>
          </a:p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Partner talk · 60 seconds</a:t>
            </a:r>
            <a:endParaRPr lang="en-US" sz="2000" dirty="0"/>
          </a:p>
        </p:txBody>
      </p:sp>
      <p:pic>
        <p:nvPicPr>
          <p:cNvPr id="15" name="Challenge link 2" descr="Open challenge 2">
            <a:hlinkClick r:id="rId6" tooltip="Open challenge 2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9160" y="1280160"/>
            <a:ext cx="3977640" cy="1280160"/>
          </a:xfrm>
          <a:prstGeom prst="rect">
            <a:avLst/>
          </a:prstGeom>
        </p:spPr>
      </p:pic>
      <p:sp>
        <p:nvSpPr>
          <p:cNvPr id="16" name="Challenge tile 3"/>
          <p:cNvSpPr/>
          <p:nvPr/>
        </p:nvSpPr>
        <p:spPr>
          <a:xfrm>
            <a:off x="457200" y="2834640"/>
            <a:ext cx="3977640" cy="1280160"/>
          </a:xfrm>
          <a:prstGeom prst="roundRect">
            <a:avLst>
              <a:gd name="adj" fmla="val 10714"/>
            </a:avLst>
          </a:prstGeom>
          <a:solidFill>
            <a:schemeClr val="bg2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17" name="Challenge number circle 3"/>
          <p:cNvSpPr/>
          <p:nvPr/>
        </p:nvSpPr>
        <p:spPr>
          <a:xfrm>
            <a:off x="685800" y="310896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8" name="Challenge number 3"/>
          <p:cNvSpPr txBox="1"/>
          <p:nvPr/>
        </p:nvSpPr>
        <p:spPr>
          <a:xfrm>
            <a:off x="685800" y="310896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3</a:t>
            </a:r>
            <a:endParaRPr lang="en-US" sz="2800" dirty="0"/>
          </a:p>
        </p:txBody>
      </p:sp>
      <p:sp>
        <p:nvSpPr>
          <p:cNvPr id="19" name="Challenge text 3"/>
          <p:cNvSpPr txBox="1"/>
          <p:nvPr/>
        </p:nvSpPr>
        <p:spPr>
          <a:xfrm>
            <a:off x="1645920" y="2834640"/>
            <a:ext cx="26517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tx1"/>
                </a:solidFill>
              </a:rPr>
              <a:t>Mystery someone</a:t>
            </a:r>
            <a:endParaRPr lang="en-US" sz="2000" dirty="0"/>
          </a:p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Partner talk · 60 seconds</a:t>
            </a:r>
            <a:endParaRPr lang="en-US" sz="2000" dirty="0"/>
          </a:p>
        </p:txBody>
      </p:sp>
      <p:pic>
        <p:nvPicPr>
          <p:cNvPr id="20" name="Challenge link 3" descr="Open challenge 3">
            <a:hlinkClick r:id="rId8" tooltip="Open challenge 3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" y="2834640"/>
            <a:ext cx="3977640" cy="1280160"/>
          </a:xfrm>
          <a:prstGeom prst="rect">
            <a:avLst/>
          </a:prstGeom>
        </p:spPr>
      </p:pic>
      <p:sp>
        <p:nvSpPr>
          <p:cNvPr id="21" name="Challenge tile 4"/>
          <p:cNvSpPr/>
          <p:nvPr/>
        </p:nvSpPr>
        <p:spPr>
          <a:xfrm>
            <a:off x="4709160" y="2834640"/>
            <a:ext cx="3977640" cy="1280160"/>
          </a:xfrm>
          <a:prstGeom prst="roundRect">
            <a:avLst>
              <a:gd name="adj" fmla="val 10714"/>
            </a:avLst>
          </a:prstGeom>
          <a:solidFill>
            <a:schemeClr val="bg2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2" name="Challenge number circle 4"/>
          <p:cNvSpPr/>
          <p:nvPr/>
        </p:nvSpPr>
        <p:spPr>
          <a:xfrm>
            <a:off x="4937760" y="310896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23" name="Challenge number 4"/>
          <p:cNvSpPr txBox="1"/>
          <p:nvPr/>
        </p:nvSpPr>
        <p:spPr>
          <a:xfrm>
            <a:off x="4937760" y="310896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chemeClr val="tx1"/>
                </a:solidFill>
              </a:rPr>
              <a:t>4</a:t>
            </a:r>
            <a:endParaRPr lang="en-US" sz="2800" dirty="0"/>
          </a:p>
        </p:txBody>
      </p:sp>
      <p:sp>
        <p:nvSpPr>
          <p:cNvPr id="24" name="Challenge text 4"/>
          <p:cNvSpPr txBox="1"/>
          <p:nvPr/>
        </p:nvSpPr>
        <p:spPr>
          <a:xfrm>
            <a:off x="5897880" y="2834640"/>
            <a:ext cx="26517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chemeClr val="tx1"/>
                </a:solidFill>
              </a:rPr>
              <a:t>Fix it fast</a:t>
            </a:r>
            <a:endParaRPr lang="en-US" sz="2000" dirty="0"/>
          </a:p>
          <a:p>
            <a:pPr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Partner talk · 60 seconds</a:t>
            </a:r>
            <a:endParaRPr lang="en-US" sz="2000" dirty="0"/>
          </a:p>
        </p:txBody>
      </p:sp>
      <p:pic>
        <p:nvPicPr>
          <p:cNvPr id="25" name="Challenge link 4" descr="Open challenge 4">
            <a:hlinkClick r:id="rId10" tooltip="Open challenge 4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09160" y="2834640"/>
            <a:ext cx="3977640" cy="128016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Challenge 1</a:t>
            </a:r>
            <a:endParaRPr lang="en-US" sz="3000" dirty="0"/>
          </a:p>
        </p:txBody>
      </p:sp>
      <p:sp>
        <p:nvSpPr>
          <p:cNvPr id="3" name="Mic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5"/>
          </a:solidFill>
          <a:ln/>
        </p:spPr>
      </p:sp>
      <p:pic>
        <p:nvPicPr>
          <p:cNvPr id="4" name="Mic icon icon" descr="Mic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Challenge card"/>
          <p:cNvSpPr/>
          <p:nvPr/>
        </p:nvSpPr>
        <p:spPr>
          <a:xfrm>
            <a:off x="457200" y="1188720"/>
            <a:ext cx="822960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Challenge name"/>
          <p:cNvSpPr txBox="1"/>
          <p:nvPr/>
        </p:nvSpPr>
        <p:spPr>
          <a:xfrm>
            <a:off x="731520" y="1325880"/>
            <a:ext cx="7680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accent4"/>
                </a:solidFill>
              </a:rPr>
              <a:t>Everyone, everyone!</a:t>
            </a:r>
            <a:endParaRPr lang="en-US" sz="2600" dirty="0"/>
          </a:p>
        </p:txBody>
      </p:sp>
      <p:sp>
        <p:nvSpPr>
          <p:cNvPr id="10" name="Step circle 1"/>
          <p:cNvSpPr/>
          <p:nvPr/>
        </p:nvSpPr>
        <p:spPr>
          <a:xfrm>
            <a:off x="731520" y="2011680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1" name="Step number 1"/>
          <p:cNvSpPr txBox="1"/>
          <p:nvPr/>
        </p:nvSpPr>
        <p:spPr>
          <a:xfrm>
            <a:off x="731520" y="20116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1</a:t>
            </a:r>
            <a:endParaRPr lang="en-US" sz="1600" dirty="0"/>
          </a:p>
        </p:txBody>
      </p:sp>
      <p:sp>
        <p:nvSpPr>
          <p:cNvPr id="12" name="Step text 1"/>
          <p:cNvSpPr txBox="1"/>
          <p:nvPr/>
        </p:nvSpPr>
        <p:spPr>
          <a:xfrm>
            <a:off x="1325880" y="2011680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Say 3 sentences starting with Everyone or Nobody.</a:t>
            </a:r>
            <a:endParaRPr lang="en-US" sz="1800" dirty="0"/>
          </a:p>
        </p:txBody>
      </p:sp>
      <p:sp>
        <p:nvSpPr>
          <p:cNvPr id="13" name="Step circle 2"/>
          <p:cNvSpPr/>
          <p:nvPr/>
        </p:nvSpPr>
        <p:spPr>
          <a:xfrm>
            <a:off x="731520" y="2542032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4" name="Step number 2"/>
          <p:cNvSpPr txBox="1"/>
          <p:nvPr/>
        </p:nvSpPr>
        <p:spPr>
          <a:xfrm>
            <a:off x="731520" y="254203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2</a:t>
            </a:r>
            <a:endParaRPr lang="en-US" sz="1600" dirty="0"/>
          </a:p>
        </p:txBody>
      </p:sp>
      <p:sp>
        <p:nvSpPr>
          <p:cNvPr id="15" name="Step text 2"/>
          <p:cNvSpPr txBox="1"/>
          <p:nvPr/>
        </p:nvSpPr>
        <p:spPr>
          <a:xfrm>
            <a:off x="1325880" y="2542032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Use is or was in each one.</a:t>
            </a:r>
            <a:endParaRPr lang="en-US" sz="1800" dirty="0"/>
          </a:p>
        </p:txBody>
      </p:sp>
      <p:sp>
        <p:nvSpPr>
          <p:cNvPr id="16" name="Step circle 3"/>
          <p:cNvSpPr/>
          <p:nvPr/>
        </p:nvSpPr>
        <p:spPr>
          <a:xfrm>
            <a:off x="731520" y="3072384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7" name="Step number 3"/>
          <p:cNvSpPr txBox="1"/>
          <p:nvPr/>
        </p:nvSpPr>
        <p:spPr>
          <a:xfrm>
            <a:off x="731520" y="307238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3</a:t>
            </a:r>
            <a:endParaRPr lang="en-US" sz="1600" dirty="0"/>
          </a:p>
        </p:txBody>
      </p:sp>
      <p:sp>
        <p:nvSpPr>
          <p:cNvPr id="18" name="Step text 3"/>
          <p:cNvSpPr txBox="1"/>
          <p:nvPr/>
        </p:nvSpPr>
        <p:spPr>
          <a:xfrm>
            <a:off x="1325880" y="3072384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Your partner checks the verbs.</a:t>
            </a:r>
            <a:endParaRPr lang="en-US" sz="1800" dirty="0"/>
          </a:p>
        </p:txBody>
      </p:sp>
      <p:sp>
        <p:nvSpPr>
          <p:cNvPr id="19" name="Back button"/>
          <p:cNvSpPr/>
          <p:nvPr/>
        </p:nvSpPr>
        <p:spPr>
          <a:xfrm>
            <a:off x="457200" y="3931920"/>
            <a:ext cx="3108960" cy="594360"/>
          </a:xfrm>
          <a:prstGeom prst="roundRect">
            <a:avLst>
              <a:gd name="adj" fmla="val 2307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0" name="Back label"/>
          <p:cNvSpPr txBox="1"/>
          <p:nvPr/>
        </p:nvSpPr>
        <p:spPr>
          <a:xfrm>
            <a:off x="457200" y="3931920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←  Back to the board</a:t>
            </a:r>
            <a:endParaRPr lang="en-US" sz="1800" dirty="0"/>
          </a:p>
        </p:txBody>
      </p:sp>
      <p:pic>
        <p:nvPicPr>
          <p:cNvPr id="21" name="Back link" descr="Back to the challenge board">
            <a:hlinkClick r:id="rId5" tooltip="Back to the challenge board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931920"/>
            <a:ext cx="310896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Challenge 2</a:t>
            </a:r>
            <a:endParaRPr lang="en-US" sz="3000" dirty="0"/>
          </a:p>
        </p:txBody>
      </p:sp>
      <p:sp>
        <p:nvSpPr>
          <p:cNvPr id="3" name="Mic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5"/>
          </a:solidFill>
          <a:ln/>
        </p:spPr>
      </p:sp>
      <p:pic>
        <p:nvPicPr>
          <p:cNvPr id="4" name="Mic icon icon" descr="Mic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Challenge card"/>
          <p:cNvSpPr/>
          <p:nvPr/>
        </p:nvSpPr>
        <p:spPr>
          <a:xfrm>
            <a:off x="457200" y="1188720"/>
            <a:ext cx="822960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Challenge name"/>
          <p:cNvSpPr txBox="1"/>
          <p:nvPr/>
        </p:nvSpPr>
        <p:spPr>
          <a:xfrm>
            <a:off x="731520" y="1325880"/>
            <a:ext cx="7680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accent4"/>
                </a:solidFill>
              </a:rPr>
              <a:t>Both or few?</a:t>
            </a:r>
            <a:endParaRPr lang="en-US" sz="2600" dirty="0"/>
          </a:p>
        </p:txBody>
      </p:sp>
      <p:sp>
        <p:nvSpPr>
          <p:cNvPr id="10" name="Step circle 1"/>
          <p:cNvSpPr/>
          <p:nvPr/>
        </p:nvSpPr>
        <p:spPr>
          <a:xfrm>
            <a:off x="731520" y="2011680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1" name="Step number 1"/>
          <p:cNvSpPr txBox="1"/>
          <p:nvPr/>
        </p:nvSpPr>
        <p:spPr>
          <a:xfrm>
            <a:off x="731520" y="20116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1</a:t>
            </a:r>
            <a:endParaRPr lang="en-US" sz="1600" dirty="0"/>
          </a:p>
        </p:txBody>
      </p:sp>
      <p:sp>
        <p:nvSpPr>
          <p:cNvPr id="12" name="Step text 1"/>
          <p:cNvSpPr txBox="1"/>
          <p:nvPr/>
        </p:nvSpPr>
        <p:spPr>
          <a:xfrm>
            <a:off x="1325880" y="2011680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Describe two things using “both”.</a:t>
            </a:r>
            <a:endParaRPr lang="en-US" sz="1800" dirty="0"/>
          </a:p>
        </p:txBody>
      </p:sp>
      <p:sp>
        <p:nvSpPr>
          <p:cNvPr id="13" name="Step circle 2"/>
          <p:cNvSpPr/>
          <p:nvPr/>
        </p:nvSpPr>
        <p:spPr>
          <a:xfrm>
            <a:off x="731520" y="2542032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4" name="Step number 2"/>
          <p:cNvSpPr txBox="1"/>
          <p:nvPr/>
        </p:nvSpPr>
        <p:spPr>
          <a:xfrm>
            <a:off x="731520" y="254203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2</a:t>
            </a:r>
            <a:endParaRPr lang="en-US" sz="1600" dirty="0"/>
          </a:p>
        </p:txBody>
      </p:sp>
      <p:sp>
        <p:nvSpPr>
          <p:cNvPr id="15" name="Step text 2"/>
          <p:cNvSpPr txBox="1"/>
          <p:nvPr/>
        </p:nvSpPr>
        <p:spPr>
          <a:xfrm>
            <a:off x="1325880" y="2542032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Describe a small group using “few”.</a:t>
            </a:r>
            <a:endParaRPr lang="en-US" sz="1800" dirty="0"/>
          </a:p>
        </p:txBody>
      </p:sp>
      <p:sp>
        <p:nvSpPr>
          <p:cNvPr id="16" name="Step circle 3"/>
          <p:cNvSpPr/>
          <p:nvPr/>
        </p:nvSpPr>
        <p:spPr>
          <a:xfrm>
            <a:off x="731520" y="3072384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7" name="Step number 3"/>
          <p:cNvSpPr txBox="1"/>
          <p:nvPr/>
        </p:nvSpPr>
        <p:spPr>
          <a:xfrm>
            <a:off x="731520" y="307238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3</a:t>
            </a:r>
            <a:endParaRPr lang="en-US" sz="1600" dirty="0"/>
          </a:p>
        </p:txBody>
      </p:sp>
      <p:sp>
        <p:nvSpPr>
          <p:cNvPr id="18" name="Step text 3"/>
          <p:cNvSpPr txBox="1"/>
          <p:nvPr/>
        </p:nvSpPr>
        <p:spPr>
          <a:xfrm>
            <a:off x="1325880" y="3072384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Your partner says if the verb is right.</a:t>
            </a:r>
            <a:endParaRPr lang="en-US" sz="1800" dirty="0"/>
          </a:p>
        </p:txBody>
      </p:sp>
      <p:sp>
        <p:nvSpPr>
          <p:cNvPr id="19" name="Back button"/>
          <p:cNvSpPr/>
          <p:nvPr/>
        </p:nvSpPr>
        <p:spPr>
          <a:xfrm>
            <a:off x="457200" y="3931920"/>
            <a:ext cx="3108960" cy="594360"/>
          </a:xfrm>
          <a:prstGeom prst="roundRect">
            <a:avLst>
              <a:gd name="adj" fmla="val 2307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0" name="Back label"/>
          <p:cNvSpPr txBox="1"/>
          <p:nvPr/>
        </p:nvSpPr>
        <p:spPr>
          <a:xfrm>
            <a:off x="457200" y="3931920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←  Back to the board</a:t>
            </a:r>
            <a:endParaRPr lang="en-US" sz="1800" dirty="0"/>
          </a:p>
        </p:txBody>
      </p:sp>
      <p:pic>
        <p:nvPicPr>
          <p:cNvPr id="21" name="Back link" descr="Back to the challenge board">
            <a:hlinkClick r:id="rId5" tooltip="Back to the challenge board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931920"/>
            <a:ext cx="310896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Challenge 3</a:t>
            </a:r>
            <a:endParaRPr lang="en-US" sz="3000" dirty="0"/>
          </a:p>
        </p:txBody>
      </p:sp>
      <p:sp>
        <p:nvSpPr>
          <p:cNvPr id="3" name="Mic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5"/>
          </a:solidFill>
          <a:ln/>
        </p:spPr>
      </p:sp>
      <p:pic>
        <p:nvPicPr>
          <p:cNvPr id="4" name="Mic icon icon" descr="Mic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Challenge card"/>
          <p:cNvSpPr/>
          <p:nvPr/>
        </p:nvSpPr>
        <p:spPr>
          <a:xfrm>
            <a:off x="457200" y="1188720"/>
            <a:ext cx="822960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Challenge name"/>
          <p:cNvSpPr txBox="1"/>
          <p:nvPr/>
        </p:nvSpPr>
        <p:spPr>
          <a:xfrm>
            <a:off x="731520" y="1325880"/>
            <a:ext cx="7680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accent4"/>
                </a:solidFill>
              </a:rPr>
              <a:t>Mystery someone</a:t>
            </a:r>
            <a:endParaRPr lang="en-US" sz="2600" dirty="0"/>
          </a:p>
        </p:txBody>
      </p:sp>
      <p:sp>
        <p:nvSpPr>
          <p:cNvPr id="10" name="Step circle 1"/>
          <p:cNvSpPr/>
          <p:nvPr/>
        </p:nvSpPr>
        <p:spPr>
          <a:xfrm>
            <a:off x="731520" y="2011680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1" name="Step number 1"/>
          <p:cNvSpPr txBox="1"/>
          <p:nvPr/>
        </p:nvSpPr>
        <p:spPr>
          <a:xfrm>
            <a:off x="731520" y="20116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1</a:t>
            </a:r>
            <a:endParaRPr lang="en-US" sz="1600" dirty="0"/>
          </a:p>
        </p:txBody>
      </p:sp>
      <p:sp>
        <p:nvSpPr>
          <p:cNvPr id="12" name="Step text 1"/>
          <p:cNvSpPr txBox="1"/>
          <p:nvPr/>
        </p:nvSpPr>
        <p:spPr>
          <a:xfrm>
            <a:off x="1325880" y="2011680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Pick a secret classmate.</a:t>
            </a:r>
            <a:endParaRPr lang="en-US" sz="1800" dirty="0"/>
          </a:p>
        </p:txBody>
      </p:sp>
      <p:sp>
        <p:nvSpPr>
          <p:cNvPr id="13" name="Step circle 2"/>
          <p:cNvSpPr/>
          <p:nvPr/>
        </p:nvSpPr>
        <p:spPr>
          <a:xfrm>
            <a:off x="731520" y="2542032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4" name="Step number 2"/>
          <p:cNvSpPr txBox="1"/>
          <p:nvPr/>
        </p:nvSpPr>
        <p:spPr>
          <a:xfrm>
            <a:off x="731520" y="254203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2</a:t>
            </a:r>
            <a:endParaRPr lang="en-US" sz="1600" dirty="0"/>
          </a:p>
        </p:txBody>
      </p:sp>
      <p:sp>
        <p:nvSpPr>
          <p:cNvPr id="15" name="Step text 2"/>
          <p:cNvSpPr txBox="1"/>
          <p:nvPr/>
        </p:nvSpPr>
        <p:spPr>
          <a:xfrm>
            <a:off x="1325880" y="2542032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Give clues starting “Someone in this room…”</a:t>
            </a:r>
            <a:endParaRPr lang="en-US" sz="1800" dirty="0"/>
          </a:p>
        </p:txBody>
      </p:sp>
      <p:sp>
        <p:nvSpPr>
          <p:cNvPr id="16" name="Step circle 3"/>
          <p:cNvSpPr/>
          <p:nvPr/>
        </p:nvSpPr>
        <p:spPr>
          <a:xfrm>
            <a:off x="731520" y="3072384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7" name="Step number 3"/>
          <p:cNvSpPr txBox="1"/>
          <p:nvPr/>
        </p:nvSpPr>
        <p:spPr>
          <a:xfrm>
            <a:off x="731520" y="307238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3</a:t>
            </a:r>
            <a:endParaRPr lang="en-US" sz="1600" dirty="0"/>
          </a:p>
        </p:txBody>
      </p:sp>
      <p:sp>
        <p:nvSpPr>
          <p:cNvPr id="18" name="Step text 3"/>
          <p:cNvSpPr txBox="1"/>
          <p:nvPr/>
        </p:nvSpPr>
        <p:spPr>
          <a:xfrm>
            <a:off x="1325880" y="3072384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Your partner guesses who.</a:t>
            </a:r>
            <a:endParaRPr lang="en-US" sz="1800" dirty="0"/>
          </a:p>
        </p:txBody>
      </p:sp>
      <p:sp>
        <p:nvSpPr>
          <p:cNvPr id="19" name="Back button"/>
          <p:cNvSpPr/>
          <p:nvPr/>
        </p:nvSpPr>
        <p:spPr>
          <a:xfrm>
            <a:off x="457200" y="3931920"/>
            <a:ext cx="3108960" cy="594360"/>
          </a:xfrm>
          <a:prstGeom prst="roundRect">
            <a:avLst>
              <a:gd name="adj" fmla="val 2307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0" name="Back label"/>
          <p:cNvSpPr txBox="1"/>
          <p:nvPr/>
        </p:nvSpPr>
        <p:spPr>
          <a:xfrm>
            <a:off x="457200" y="3931920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←  Back to the board</a:t>
            </a:r>
            <a:endParaRPr lang="en-US" sz="1800" dirty="0"/>
          </a:p>
        </p:txBody>
      </p:sp>
      <p:pic>
        <p:nvPicPr>
          <p:cNvPr id="21" name="Back link" descr="Back to the challenge board">
            <a:hlinkClick r:id="rId5" tooltip="Back to the challenge board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931920"/>
            <a:ext cx="310896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457200" y="274320"/>
            <a:ext cx="59436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000" b="1" dirty="0">
                <a:solidFill>
                  <a:schemeClr val="tx1"/>
                </a:solidFill>
              </a:rPr>
              <a:t>Challenge 4</a:t>
            </a:r>
            <a:endParaRPr lang="en-US" sz="3000" dirty="0"/>
          </a:p>
        </p:txBody>
      </p:sp>
      <p:sp>
        <p:nvSpPr>
          <p:cNvPr id="3" name="Mic icon circle"/>
          <p:cNvSpPr/>
          <p:nvPr/>
        </p:nvSpPr>
        <p:spPr>
          <a:xfrm>
            <a:off x="6583680" y="320040"/>
            <a:ext cx="640080" cy="640080"/>
          </a:xfrm>
          <a:prstGeom prst="ellipse">
            <a:avLst/>
          </a:prstGeom>
          <a:solidFill>
            <a:schemeClr val="accent5"/>
          </a:solidFill>
          <a:ln/>
        </p:spPr>
      </p:sp>
      <p:pic>
        <p:nvPicPr>
          <p:cNvPr id="4" name="Mic icon icon" descr="Mic icon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50101" y="486461"/>
            <a:ext cx="307238" cy="307238"/>
          </a:xfrm>
          <a:prstGeom prst="rect">
            <a:avLst/>
          </a:prstGeom>
        </p:spPr>
      </p:pic>
      <p:sp>
        <p:nvSpPr>
          <p:cNvPr id="5" name="Home button"/>
          <p:cNvSpPr/>
          <p:nvPr/>
        </p:nvSpPr>
        <p:spPr>
          <a:xfrm>
            <a:off x="7406640" y="365760"/>
            <a:ext cx="1280160" cy="457200"/>
          </a:xfrm>
          <a:prstGeom prst="roundRect">
            <a:avLst>
              <a:gd name="adj" fmla="val 30000"/>
            </a:avLst>
          </a:prstGeom>
          <a:solidFill>
            <a:schemeClr val="tx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6" name="Home label"/>
          <p:cNvSpPr txBox="1"/>
          <p:nvPr/>
        </p:nvSpPr>
        <p:spPr>
          <a:xfrm>
            <a:off x="7406640" y="365760"/>
            <a:ext cx="1280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bg1"/>
                </a:solidFill>
              </a:rPr>
              <a:t>Quest map</a:t>
            </a:r>
            <a:endParaRPr lang="en-US" sz="1400" dirty="0"/>
          </a:p>
        </p:txBody>
      </p:sp>
      <p:pic>
        <p:nvPicPr>
          <p:cNvPr id="7" name="Home link" descr="Back to the quest map">
            <a:hlinkClick r:id="rId3" tooltip="Back to the quest map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640" y="365760"/>
            <a:ext cx="1280160" cy="457200"/>
          </a:xfrm>
          <a:prstGeom prst="rect">
            <a:avLst/>
          </a:prstGeom>
        </p:spPr>
      </p:pic>
      <p:sp>
        <p:nvSpPr>
          <p:cNvPr id="8" name="Challenge card"/>
          <p:cNvSpPr/>
          <p:nvPr/>
        </p:nvSpPr>
        <p:spPr>
          <a:xfrm>
            <a:off x="457200" y="1188720"/>
            <a:ext cx="8229600" cy="2468880"/>
          </a:xfrm>
          <a:prstGeom prst="roundRect">
            <a:avLst>
              <a:gd name="adj" fmla="val 5556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9" name="Challenge name"/>
          <p:cNvSpPr txBox="1"/>
          <p:nvPr/>
        </p:nvSpPr>
        <p:spPr>
          <a:xfrm>
            <a:off x="731520" y="1325880"/>
            <a:ext cx="7680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accent4"/>
                </a:solidFill>
              </a:rPr>
              <a:t>Fix it fast</a:t>
            </a:r>
            <a:endParaRPr lang="en-US" sz="2600" dirty="0"/>
          </a:p>
        </p:txBody>
      </p:sp>
      <p:sp>
        <p:nvSpPr>
          <p:cNvPr id="10" name="Step circle 1"/>
          <p:cNvSpPr/>
          <p:nvPr/>
        </p:nvSpPr>
        <p:spPr>
          <a:xfrm>
            <a:off x="731520" y="2011680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1" name="Step number 1"/>
          <p:cNvSpPr txBox="1"/>
          <p:nvPr/>
        </p:nvSpPr>
        <p:spPr>
          <a:xfrm>
            <a:off x="731520" y="20116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1</a:t>
            </a:r>
            <a:endParaRPr lang="en-US" sz="1600" dirty="0"/>
          </a:p>
        </p:txBody>
      </p:sp>
      <p:sp>
        <p:nvSpPr>
          <p:cNvPr id="12" name="Step text 1"/>
          <p:cNvSpPr txBox="1"/>
          <p:nvPr/>
        </p:nvSpPr>
        <p:spPr>
          <a:xfrm>
            <a:off x="1325880" y="2011680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Your partner says a wrong sentence, such as “Everyone are here.”</a:t>
            </a:r>
            <a:endParaRPr lang="en-US" sz="1800" dirty="0"/>
          </a:p>
        </p:txBody>
      </p:sp>
      <p:sp>
        <p:nvSpPr>
          <p:cNvPr id="13" name="Step circle 2"/>
          <p:cNvSpPr/>
          <p:nvPr/>
        </p:nvSpPr>
        <p:spPr>
          <a:xfrm>
            <a:off x="731520" y="2542032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4" name="Step number 2"/>
          <p:cNvSpPr txBox="1"/>
          <p:nvPr/>
        </p:nvSpPr>
        <p:spPr>
          <a:xfrm>
            <a:off x="731520" y="2542032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2</a:t>
            </a:r>
            <a:endParaRPr lang="en-US" sz="1600" dirty="0"/>
          </a:p>
        </p:txBody>
      </p:sp>
      <p:sp>
        <p:nvSpPr>
          <p:cNvPr id="15" name="Step text 2"/>
          <p:cNvSpPr txBox="1"/>
          <p:nvPr/>
        </p:nvSpPr>
        <p:spPr>
          <a:xfrm>
            <a:off x="1325880" y="2542032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You say it correctly.</a:t>
            </a:r>
            <a:endParaRPr lang="en-US" sz="1800" dirty="0"/>
          </a:p>
        </p:txBody>
      </p:sp>
      <p:sp>
        <p:nvSpPr>
          <p:cNvPr id="16" name="Step circle 3"/>
          <p:cNvSpPr/>
          <p:nvPr/>
        </p:nvSpPr>
        <p:spPr>
          <a:xfrm>
            <a:off x="731520" y="3072384"/>
            <a:ext cx="384048" cy="384048"/>
          </a:xfrm>
          <a:prstGeom prst="ellipse">
            <a:avLst/>
          </a:prstGeom>
          <a:solidFill>
            <a:schemeClr val="accent1"/>
          </a:solidFill>
          <a:ln/>
        </p:spPr>
      </p:sp>
      <p:sp>
        <p:nvSpPr>
          <p:cNvPr id="17" name="Step number 3"/>
          <p:cNvSpPr txBox="1"/>
          <p:nvPr/>
        </p:nvSpPr>
        <p:spPr>
          <a:xfrm>
            <a:off x="731520" y="3072384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3</a:t>
            </a:r>
            <a:endParaRPr lang="en-US" sz="1600" dirty="0"/>
          </a:p>
        </p:txBody>
      </p:sp>
      <p:sp>
        <p:nvSpPr>
          <p:cNvPr id="18" name="Step text 3"/>
          <p:cNvSpPr txBox="1"/>
          <p:nvPr/>
        </p:nvSpPr>
        <p:spPr>
          <a:xfrm>
            <a:off x="1325880" y="3072384"/>
            <a:ext cx="7040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chemeClr val="tx1"/>
                </a:solidFill>
              </a:rPr>
              <a:t>Swap roles and go again.</a:t>
            </a:r>
            <a:endParaRPr lang="en-US" sz="1800" dirty="0"/>
          </a:p>
        </p:txBody>
      </p:sp>
      <p:sp>
        <p:nvSpPr>
          <p:cNvPr id="19" name="Back button"/>
          <p:cNvSpPr/>
          <p:nvPr/>
        </p:nvSpPr>
        <p:spPr>
          <a:xfrm>
            <a:off x="457200" y="3931920"/>
            <a:ext cx="3108960" cy="594360"/>
          </a:xfrm>
          <a:prstGeom prst="roundRect">
            <a:avLst>
              <a:gd name="adj" fmla="val 23077"/>
            </a:avLst>
          </a:prstGeom>
          <a:solidFill>
            <a:schemeClr val="accent4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20" name="Back label"/>
          <p:cNvSpPr txBox="1"/>
          <p:nvPr/>
        </p:nvSpPr>
        <p:spPr>
          <a:xfrm>
            <a:off x="457200" y="3931920"/>
            <a:ext cx="31089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bg1"/>
                </a:solidFill>
              </a:rPr>
              <a:t>←  Back to the board</a:t>
            </a:r>
            <a:endParaRPr lang="en-US" sz="1800" dirty="0"/>
          </a:p>
        </p:txBody>
      </p:sp>
      <p:pic>
        <p:nvPicPr>
          <p:cNvPr id="21" name="Back link" descr="Back to the challenge board">
            <a:hlinkClick r:id="rId5" tooltip="Back to the challenge board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3931920"/>
            <a:ext cx="3108960" cy="594360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title" hasCustomPrompt="1"/>
          </p:nvPr>
        </p:nvSpPr>
        <p:spPr>
          <a:xfrm>
            <a:off x="548640" y="1097280"/>
            <a:ext cx="512064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</a:rPr>
              <a:t>Quest complete!</a:t>
            </a:r>
            <a:endParaRPr lang="en-US" sz="4800" dirty="0"/>
          </a:p>
        </p:txBody>
      </p:sp>
      <p:sp>
        <p:nvSpPr>
          <p:cNvPr id="3" name="Text 1"/>
          <p:cNvSpPr/>
          <p:nvPr>
            <p:ph idx="102" type="body" hasCustomPrompt="1"/>
          </p:nvPr>
        </p:nvSpPr>
        <p:spPr>
          <a:xfrm>
            <a:off x="548640" y="2651760"/>
            <a:ext cx="5120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000" dirty="0">
                <a:solidFill>
                  <a:schemeClr val="accent1"/>
                </a:solidFill>
              </a:rPr>
              <a:t>You are a Pronoun Pro</a:t>
            </a:r>
            <a:endParaRPr lang="en-US" sz="2000" dirty="0"/>
          </a:p>
        </p:txBody>
      </p:sp>
      <p:sp>
        <p:nvSpPr>
          <p:cNvPr id="4" name="Play again button"/>
          <p:cNvSpPr/>
          <p:nvPr/>
        </p:nvSpPr>
        <p:spPr>
          <a:xfrm>
            <a:off x="548640" y="3840480"/>
            <a:ext cx="2560320" cy="594360"/>
          </a:xfrm>
          <a:prstGeom prst="roundRect">
            <a:avLst>
              <a:gd name="adj" fmla="val 23077"/>
            </a:avLst>
          </a:prstGeom>
          <a:solidFill>
            <a:schemeClr val="accent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5" name="Play again label"/>
          <p:cNvSpPr txBox="1"/>
          <p:nvPr/>
        </p:nvSpPr>
        <p:spPr>
          <a:xfrm>
            <a:off x="548640" y="3840480"/>
            <a:ext cx="2560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chemeClr val="tx1"/>
                </a:solidFill>
              </a:rPr>
              <a:t>Play again  ↺</a:t>
            </a:r>
            <a:endParaRPr lang="en-US" sz="2000" dirty="0"/>
          </a:p>
        </p:txBody>
      </p:sp>
      <p:pic>
        <p:nvPicPr>
          <p:cNvPr id="6" name="Play again link" descr="Back to the quest map">
            <a:hlinkClick r:id="rId2" tooltip="Back to the quest map" action="ppaction://hlinksldjump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3840480"/>
            <a:ext cx="2560320" cy="594360"/>
          </a:xfrm>
          <a:prstGeom prst="rect">
            <a:avLst/>
          </a:prstGeom>
        </p:spPr>
      </p:pic>
      <p:sp>
        <p:nvSpPr>
          <p:cNvPr id="7" name="Certificate card"/>
          <p:cNvSpPr/>
          <p:nvPr/>
        </p:nvSpPr>
        <p:spPr>
          <a:xfrm>
            <a:off x="5852160" y="914400"/>
            <a:ext cx="2834640" cy="3291840"/>
          </a:xfrm>
          <a:prstGeom prst="roundRect">
            <a:avLst>
              <a:gd name="adj" fmla="val 4839"/>
            </a:avLst>
          </a:prstGeom>
          <a:solidFill>
            <a:schemeClr val="bg1"/>
          </a:solidFill>
          <a:ln/>
          <a:effectLst>
            <a:outerShdw sx="100000" sy="100000" kx="0" ky="0" algn="bl" rotWithShape="0" blurRad="76200" dist="25400" dir="5400000">
              <a:srgbClr val="000000">
                <a:alpha val="18000"/>
              </a:srgbClr>
            </a:outerShdw>
          </a:effectLst>
        </p:spPr>
      </p:sp>
      <p:sp>
        <p:nvSpPr>
          <p:cNvPr id="8" name="Trophy circle"/>
          <p:cNvSpPr/>
          <p:nvPr/>
        </p:nvSpPr>
        <p:spPr>
          <a:xfrm>
            <a:off x="6812280" y="1143000"/>
            <a:ext cx="914400" cy="91440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9" name="Trophy icon" descr="Trophy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0024" y="1380744"/>
            <a:ext cx="438912" cy="438912"/>
          </a:xfrm>
          <a:prstGeom prst="rect">
            <a:avLst/>
          </a:prstGeom>
        </p:spPr>
      </p:pic>
      <p:sp>
        <p:nvSpPr>
          <p:cNvPr id="10" name="Certificate heading"/>
          <p:cNvSpPr txBox="1"/>
          <p:nvPr/>
        </p:nvSpPr>
        <p:spPr>
          <a:xfrm>
            <a:off x="6035040" y="2194560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accent4"/>
                </a:solidFill>
              </a:rPr>
              <a:t>CERTIFICATE</a:t>
            </a:r>
            <a:endParaRPr lang="en-US" sz="1600" dirty="0"/>
          </a:p>
        </p:txBody>
      </p:sp>
      <p:sp>
        <p:nvSpPr>
          <p:cNvPr id="11" name="Certificate name"/>
          <p:cNvSpPr txBox="1"/>
          <p:nvPr/>
        </p:nvSpPr>
        <p:spPr>
          <a:xfrm>
            <a:off x="6035040" y="2651760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chemeClr val="tx1"/>
                </a:solidFill>
              </a:rPr>
              <a:t>Name: ______________</a:t>
            </a:r>
            <a:endParaRPr lang="en-US" sz="1600" dirty="0"/>
          </a:p>
        </p:txBody>
      </p:sp>
      <p:sp>
        <p:nvSpPr>
          <p:cNvPr id="12" name="Certificate text"/>
          <p:cNvSpPr txBox="1"/>
          <p:nvPr/>
        </p:nvSpPr>
        <p:spPr>
          <a:xfrm>
            <a:off x="6035040" y="3017520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chemeClr val="tx2"/>
                </a:solidFill>
              </a:rPr>
              <a:t>completed Pronoun Quest</a:t>
            </a:r>
            <a:endParaRPr lang="en-US" sz="1400" dirty="0"/>
          </a:p>
        </p:txBody>
      </p:sp>
      <p:pic>
        <p:nvPicPr>
          <p:cNvPr id="13" name="Star 1" descr="Star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2240" y="3520440"/>
            <a:ext cx="365760" cy="365760"/>
          </a:xfrm>
          <a:prstGeom prst="rect">
            <a:avLst/>
          </a:prstGeom>
        </p:spPr>
      </p:pic>
      <p:pic>
        <p:nvPicPr>
          <p:cNvPr id="14" name="Star 2" descr="Star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9440" y="3520440"/>
            <a:ext cx="365760" cy="365760"/>
          </a:xfrm>
          <a:prstGeom prst="rect">
            <a:avLst/>
          </a:prstGeom>
        </p:spPr>
      </p:pic>
      <p:pic>
        <p:nvPicPr>
          <p:cNvPr id="15" name="Star 3" descr="Star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6640" y="3520440"/>
            <a:ext cx="365760" cy="3657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onoun Quest">
  <a:themeElements>
    <a:clrScheme name="Pronoun Quest">
      <a:dk1>
        <a:srgbClr val="1F2147"/>
      </a:dk1>
      <a:lt1>
        <a:srgbClr val="FFFFFF"/>
      </a:lt1>
      <a:dk2>
        <a:srgbClr val="2B2D6E"/>
      </a:dk2>
      <a:lt2>
        <a:srgbClr val="F1EEFF"/>
      </a:lt2>
      <a:accent1>
        <a:srgbClr val="FFC93C"/>
      </a:accent1>
      <a:accent2>
        <a:srgbClr val="E5484D"/>
      </a:accent2>
      <a:accent3>
        <a:srgbClr val="2EC4B6"/>
      </a:accent3>
      <a:accent4>
        <a:srgbClr val="5B4BD6"/>
      </a:accent4>
      <a:accent5>
        <a:srgbClr val="1E9E5A"/>
      </a:accent5>
      <a:accent6>
        <a:srgbClr val="4D9DE0"/>
      </a:accent6>
      <a:hlink>
        <a:srgbClr val="5B4BD6"/>
      </a:hlink>
      <a:folHlink>
        <a:srgbClr val="5B4BD6"/>
      </a:folHlink>
    </a:clrScheme>
    <a:fontScheme name="Pronoun Quest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43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 Quest - Indefinite Pronouns (Class 5)</dc:title>
  <dc:subject>PptxGenJS Presentation</dc:subject>
  <dc:creator>PptxGenJS</dc:creator>
  <cp:lastModifiedBy>PptxGenJS</cp:lastModifiedBy>
  <cp:revision>1</cp:revision>
  <dcterms:created xsi:type="dcterms:W3CDTF">2026-11-02T18:46:09Z</dcterms:created>
  <dcterms:modified xsi:type="dcterms:W3CDTF">2026-11-02T18:46:09Z</dcterms:modified>
</cp:coreProperties>
</file>